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4E561-1054-4A63-8C92-9D0062C2EB20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9A9F-176F-485D-98F8-37E8886F90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gif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quia.com/quiz/1209496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ph/imgres?q=mathematics+wallpaper&amp;um=1&amp;hl=fil&amp;safe=off&amp;biw=1366&amp;bih=705&amp;tbm=isch&amp;tbnid=DARE1tn0UWnBTM:&amp;imgrefurl=http://www.shutterstock.com/pic-2845146/stock-photo-colorful-numbers-and-maths-signs-on-white-background.html&amp;docid=dxlaoLGDkdcM7M&amp;imgurl=http://image.shutterstock.com/display_pic_with_logo/2506/2506,1173517790,1/stock-photo-colorful-numbers-and-maths-signs-on-white-background-2845146.jpg&amp;w=450&amp;h=470&amp;ei=ONMPULzhNqTNmAWaroH4CA&amp;zoom=1&amp;iact=hc&amp;vpx=191&amp;vpy=291&amp;dur=6&amp;hovh=229&amp;hovw=220&amp;tx=89&amp;ty=156&amp;sig=113379802475315867666&amp;page=3&amp;tbnh=167&amp;tbnw=161&amp;start=42&amp;ndsp=24&amp;ved=1t:429,r:18,s:42,i:261" TargetMode="External"/><Relationship Id="rId7" Type="http://schemas.openxmlformats.org/officeDocument/2006/relationships/hyperlink" Target="http://www.google.com.ph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urplemath.com/modules/polyadd.htm" TargetMode="External"/><Relationship Id="rId5" Type="http://schemas.openxmlformats.org/officeDocument/2006/relationships/hyperlink" Target="http://www.quia.com/quiz/1209496.html" TargetMode="External"/><Relationship Id="rId4" Type="http://schemas.openxmlformats.org/officeDocument/2006/relationships/hyperlink" Target="=113379802475315867666&amp;page=3&amp;tbnh=167&amp;tbnw=161&amp;start=42&amp;ndsp=24&amp;ved=1t:429,r:18,s:42,i:2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fc05.deviantart.net/fs36/f/2008/285/e/f/Korean_Star_Paper_Wallpaper_I_by_Suni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</p:spPr>
      </p:pic>
      <p:pic>
        <p:nvPicPr>
          <p:cNvPr id="17410" name="Picture 2" descr="http://image.shutterstock.com/display_pic_with_logo/2506/2506,1173517790,1/stock-photo-colorful-numbers-and-maths-signs-on-white-background-28451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838200"/>
          </a:xfrm>
          <a:noFill/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Forte" pitchFamily="66" charset="0"/>
              </a:rPr>
              <a:t>Mathematics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7414" name="Picture 6" descr="http://www.onlinemathlearning.com/image-files/addition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44034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5791200" y="762000"/>
            <a:ext cx="3352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addition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www.conyerselc.org/wp-content/uploads/2010/05/pre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6" descr="http://www.onlinemathlearning.com/image-files/additio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44034"/>
          </a:xfrm>
          <a:prstGeom prst="rect">
            <a:avLst/>
          </a:prstGeom>
          <a:noFill/>
        </p:spPr>
      </p:pic>
      <p:pic>
        <p:nvPicPr>
          <p:cNvPr id="15364" name="Picture 4" descr="http://t1.gstatic.com/images?q=tbn:ANd9GcQbZgPqdAS8r-BiVenm4JXar0EOVZJ8JO8DfmT87FDR3SAtD46b9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6" name="Picture 6" descr="http://t3.gstatic.com/images?q=tbn:ANd9GcSfN4quV--vMfOc5cJyDld8xTewJmyoF3Agp0mEZs-qfJd6GPV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2514600"/>
            <a:ext cx="990600" cy="2025368"/>
          </a:xfrm>
          <a:prstGeom prst="rect">
            <a:avLst/>
          </a:prstGeom>
          <a:noFill/>
        </p:spPr>
      </p:pic>
      <p:pic>
        <p:nvPicPr>
          <p:cNvPr id="15368" name="Picture 8" descr="http://t0.gstatic.com/images?q=tbn:ANd9GcQd4zf2qnngWcrtH842_Ye8x7G4YRvJlAfx6HiNMt__fHx1e3vFU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57600" y="2514600"/>
            <a:ext cx="990599" cy="1981200"/>
          </a:xfrm>
          <a:prstGeom prst="rect">
            <a:avLst/>
          </a:prstGeom>
          <a:noFill/>
        </p:spPr>
      </p:pic>
      <p:sp>
        <p:nvSpPr>
          <p:cNvPr id="9" name="Plus 8"/>
          <p:cNvSpPr/>
          <p:nvPr/>
        </p:nvSpPr>
        <p:spPr>
          <a:xfrm>
            <a:off x="2057400" y="2895600"/>
            <a:ext cx="914400" cy="10668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qual 9"/>
          <p:cNvSpPr/>
          <p:nvPr/>
        </p:nvSpPr>
        <p:spPr>
          <a:xfrm>
            <a:off x="5029200" y="2895600"/>
            <a:ext cx="1143000" cy="8382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6" descr="http://t3.gstatic.com/images?q=tbn:ANd9GcSfN4quV--vMfOc5cJyDld8xTewJmyoF3Agp0mEZs-qfJd6GPV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2514600"/>
            <a:ext cx="990600" cy="2025368"/>
          </a:xfrm>
          <a:prstGeom prst="rect">
            <a:avLst/>
          </a:prstGeom>
          <a:noFill/>
        </p:spPr>
      </p:pic>
      <p:pic>
        <p:nvPicPr>
          <p:cNvPr id="12" name="Picture 8" descr="http://t0.gstatic.com/images?q=tbn:ANd9GcQd4zf2qnngWcrtH842_Ye8x7G4YRvJlAfx6HiNMt__fHx1e3vFU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48600" y="2514600"/>
            <a:ext cx="990599" cy="1981200"/>
          </a:xfrm>
          <a:prstGeom prst="rect">
            <a:avLst/>
          </a:prstGeom>
          <a:noFill/>
        </p:spPr>
      </p:pic>
      <p:pic>
        <p:nvPicPr>
          <p:cNvPr id="13" name="Picture 4" descr="http://t1.gstatic.com/images?q=tbn:ANd9GcQbZgPqdAS8r-BiVenm4JXar0EOVZJ8JO8DfmT87FDR3SAtD46b9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74" name="Picture 14" descr="http://t1.gstatic.com/images?q=tbn:ANd9GcTSxSw0dwuq6cDUQU4yDDCfyeaZJdl5qK4bds9solCblsu92KPa"/>
          <p:cNvPicPr>
            <a:picLocks noChangeAspect="1" noChangeArrowheads="1"/>
          </p:cNvPicPr>
          <p:nvPr/>
        </p:nvPicPr>
        <p:blipFill>
          <a:blip r:embed="rId7"/>
          <a:srcRect l="29304" t="52174" r="35531"/>
          <a:stretch>
            <a:fillRect/>
          </a:stretch>
        </p:blipFill>
        <p:spPr bwMode="auto">
          <a:xfrm>
            <a:off x="7876032" y="3048000"/>
            <a:ext cx="1267968" cy="1219200"/>
          </a:xfrm>
          <a:prstGeom prst="rect">
            <a:avLst/>
          </a:prstGeom>
          <a:noFill/>
        </p:spPr>
      </p:pic>
      <p:pic>
        <p:nvPicPr>
          <p:cNvPr id="15370" name="Picture 10" descr="http://t1.gstatic.com/images?q=tbn:ANd9GcTSxSw0dwuq6cDUQU4yDDCfyeaZJdl5qK4bds9solCblsu92KPa"/>
          <p:cNvPicPr>
            <a:picLocks noChangeAspect="1" noChangeArrowheads="1"/>
          </p:cNvPicPr>
          <p:nvPr/>
        </p:nvPicPr>
        <p:blipFill>
          <a:blip r:embed="rId7"/>
          <a:srcRect r="67462" b="53448"/>
          <a:stretch>
            <a:fillRect/>
          </a:stretch>
        </p:blipFill>
        <p:spPr bwMode="auto">
          <a:xfrm>
            <a:off x="6553200" y="2286000"/>
            <a:ext cx="1447800" cy="1396093"/>
          </a:xfrm>
          <a:prstGeom prst="rect">
            <a:avLst/>
          </a:prstGeom>
          <a:noFill/>
        </p:spPr>
      </p:pic>
      <p:pic>
        <p:nvPicPr>
          <p:cNvPr id="15376" name="Picture 16" descr="http://t0.gstatic.com/images?q=tbn:ANd9GcSF-zNPpDRhDtp4QNahmgxy-9C1hu_eI82My2AA5Qfc3couCpaZ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00800" y="3733800"/>
            <a:ext cx="1567542" cy="1371600"/>
          </a:xfrm>
          <a:prstGeom prst="rect">
            <a:avLst/>
          </a:prstGeom>
          <a:noFill/>
        </p:spPr>
      </p:pic>
      <p:sp>
        <p:nvSpPr>
          <p:cNvPr id="19" name="Plus 18"/>
          <p:cNvSpPr/>
          <p:nvPr/>
        </p:nvSpPr>
        <p:spPr>
          <a:xfrm>
            <a:off x="2133600" y="3352800"/>
            <a:ext cx="1143000" cy="9906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qual 19"/>
          <p:cNvSpPr/>
          <p:nvPr/>
        </p:nvSpPr>
        <p:spPr>
          <a:xfrm>
            <a:off x="5029200" y="3200400"/>
            <a:ext cx="1295400" cy="8382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1" name="Picture 10" descr="http://t1.gstatic.com/images?q=tbn:ANd9GcTSxSw0dwuq6cDUQU4yDDCfyeaZJdl5qK4bds9solCblsu92KPa"/>
          <p:cNvPicPr>
            <a:picLocks noChangeAspect="1" noChangeArrowheads="1"/>
          </p:cNvPicPr>
          <p:nvPr/>
        </p:nvPicPr>
        <p:blipFill>
          <a:blip r:embed="rId7"/>
          <a:srcRect r="67462" b="53448"/>
          <a:stretch>
            <a:fillRect/>
          </a:stretch>
        </p:blipFill>
        <p:spPr bwMode="auto">
          <a:xfrm>
            <a:off x="0" y="1828800"/>
            <a:ext cx="1447800" cy="1396093"/>
          </a:xfrm>
          <a:prstGeom prst="rect">
            <a:avLst/>
          </a:prstGeom>
          <a:noFill/>
        </p:spPr>
      </p:pic>
      <p:pic>
        <p:nvPicPr>
          <p:cNvPr id="22" name="Picture 14" descr="http://t1.gstatic.com/images?q=tbn:ANd9GcTSxSw0dwuq6cDUQU4yDDCfyeaZJdl5qK4bds9solCblsu92KPa"/>
          <p:cNvPicPr>
            <a:picLocks noChangeAspect="1" noChangeArrowheads="1"/>
          </p:cNvPicPr>
          <p:nvPr/>
        </p:nvPicPr>
        <p:blipFill>
          <a:blip r:embed="rId7"/>
          <a:srcRect l="29304" t="52174" r="35531"/>
          <a:stretch>
            <a:fillRect/>
          </a:stretch>
        </p:blipFill>
        <p:spPr bwMode="auto">
          <a:xfrm>
            <a:off x="457200" y="3124200"/>
            <a:ext cx="1267968" cy="1219200"/>
          </a:xfrm>
          <a:prstGeom prst="rect">
            <a:avLst/>
          </a:prstGeom>
          <a:noFill/>
        </p:spPr>
      </p:pic>
      <p:pic>
        <p:nvPicPr>
          <p:cNvPr id="23" name="Picture 16" descr="http://t0.gstatic.com/images?q=tbn:ANd9GcSF-zNPpDRhDtp4QNahmgxy-9C1hu_eI82My2AA5Qfc3couCpaZ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2800" y="2971800"/>
            <a:ext cx="1567542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338" name="AutoShape 2" descr="data:image/jpeg;base64,/9j/4AAQSkZJRgABAQAAAQABAAD/2wCEAAkGBhIREREQEhEVFRUWFRsYGBUWFxgXFBYXFxUVGRoYFBcYHCYeHBkjGhgVHzEgIykpLC04FR4xNTAqNSYrLCkBCQoKDgwOGg8PGiskHyMyMi8yLTQ1NSkqLSwqLyoqNS4sMCwrLCwsLywqLCw0MC0sLSwsKSwsLS0sLCw0LywrLP/AABEIALIBGwMBIgACEQEDEQH/xAAcAAEAAgMBAQEAAAAAAAAAAAAABgcEBQgDAQL/xABOEAABAwIDAgcMBgYJAwUAAAABAAIDBBESITEFBgcTF0FRYXEiMlRkdIGSoaOz0uMUNEJykcEjNXOCsbIVFjNDUmKTosMkRNFTg7TC8P/EABsBAQACAwEBAAAAAAAAAAAAAAAEBQIDBgEH/8QAOhEAAQMCAgUJBwMEAwAAAAAAAQACAwQRITEFEkFRYRMUFnGBkbHB4QYiMjNiofA0UnIVJNHxI0KC/9oADAMBAAIRAxEAPwC8URERERERFi7UqzDBNKACWRucAdDhaTY/gspeVVTiRj4zo5paexwsf4rx17Gyxdcg2zVbVXC1MxuLiI7Ai+btLi/qVj0VayZoew3aedc/bagLY5mHVocD2i4PrVv8HU2Kjb2qu0fM+Vrtc3IKqtFVEkzXcobkFSla/b20zT08s4AJYLgHQ3IH5rYKOcIElqCXrLB/vafyU2ZxbG5w2AqwqHlkTnDMA+Cik3CzMHRt4iLu5GtuXOsA5wBPmFz5lY9FWslYJGG7ToVzy9nGVMLOi7vP3o9bvUr/ANiUvFwRM6GhR6F73xazzclRdHPkkhD5DclZyIimqxUR25v59FqXQOhxNAacTXWdmAdCLH8Qtlu7vjT1pkbFiDo8OJrxbv8AFaxBIPenT81X/CH9ek+6z+QLX8F8Tn1b3AmxefOGgDPz4lWU88j6h7CcBdU9LUyyVT4yfdF/FXYiIrNXCIiIiIiIiIiIiIiIiIiIiIiIiIiIiIiIiIiIiIiIiIiIiIiIipbhAoOLqqltsn92P3xc/wC7EpFuJtXitlSyg5tjBH3i0Bv+4hOFah7uGa3fMcw/unEP5nfgojsvaeDZfF3757b9jLk+sNVOw8g6a3WO3/aoIzzd9RbrHbl4rNl39rY8Mhnc5rHtc5tmWcwOBc09zztuFLt9trtn2dHI3IPlbl2NefyCq6mkMsRLhYOBt93m9Vj51un7XxbKgYTmx5v+6wtPrutMb5BDJHJe481oiklFPNFKTcWzxzWLuTR8fXE82MN8zRc+t3qV85AdAA/gqp4HdnXPGkc2LzvOL+BC/fCbvi7E6nYTxbDhcBrI/o7AcrdPmVkXimhaLXOQG8q3MgpIGi1zgAN5Vhf1npMWD6TFf74t+Oi2QN8wueaSGqkzEII6AST6hb1qW7mb2yUkzKabEInmwa7WJ+th/lIvlpe1tSsI6iXWDZW2vkVhFVTB4bOzVvkeO4ry4S34ayY9DG/yBZvA3Q9yZCPs387ji/NafhZkvUSgfabGB+80D81OeDimEVIXnIa36mj/AMLGkZaWV3Fa6Flppn/VZS+SQNBLiABqSbAdpWtl3ppGmxqYvM4H+CqDfLfCWolyuQXWjivYAdJ5r2zJKwaHY9bKLta09Qa4j0sv4IKqWW5hZcbztXorJ5rmBl27yc1etFtiCY4Ypo3kC5a1wLgNLkA3AWYSqN2HBWU1dHI6Is7gsLhmCHPYbdP2ejmUr4Ut7DExtO0kXaHSW1N+9Z59SOe4W/l3Mi13tx3cVINS5kPKSNs7dxU0O81IHYDUxX++Ldl9Fsgb5rnqijqHjEYsucNN3AdYtb8Cptwd72Ojl+hSOuxwxRE/ZzALR/luQR2nqWqKpkMnJyttfJaYKuUy8lMzVJyU5qN7aOMuD6mMFpIdc6Ea3WTV7cp4gDJMxuIXF3C5B0IGtlSe8lS1k1S52nGyfzuWDDWSynE6J9j9okF3nF7qO2umcHarL2UVukah4dqR3sugqStjlaHxva9p+00gj1c6w5d46Vr+LdURB2li8ZHoJ0BVJHeGama5kL3AzdyWtNsXX1G3P0Lzp4ZyMTou5/xMJNu24GXYshWyvZrxsvv9FmNIzSRh8Ud9/ougmuBAINwdDzL6qk3E3ufBUCke4mJ4JaD9hwIvh6GnFe3V1lbbhN3wMQNMx2EBoMjhqQRcMHVaxPTcDpUnnbeREts9nHcpfPmc3E1s9nHcplJvLSNdgdUxA/fGXadAtjHIHAOaQQcwQbg9hC53oxUy5thFugk4vPYEBSXdneiagmYyQObE9wa+N2jS42D2efI21vnmFrZUyhwErLA7f8rVHVzBwE7LA5H/ACrlRfiGYPaHDQi4X7VgrRERERERERERERERERERERRfhGouMonO543Nd68J9Tr+ZUpLGS2OmH2nPJ6mYiXH0bDzhdE7Uo+Nhli/xsc38QQFSG6mwZZqu8kbmYjhDXNLXBjTmSDmLuH+0KBJCXTg7CMewqsmpy+pB/6kY9huFLqHc7Fs17g39J/aMA6GjvR2tuPwVc1rTxRhH25bN/8Acw3/ADXRsEIY1rRoBZUpvhu6+HaIY1juKuZGuscFnZBoOlw5zhbWzQUqIC6Rrm7cD2G/klVTl0rXNyOB6gbjwVh8HNAI6bFa2I+oaKqt5w81bmaOM8lyRexBedOnJXlsOl4uCJnQ0KE8IO5r3P8AplO3Ebgvj+1iAtjZzG4yLTbp51nUxFxa4C+qclsrIS8seBfVN7cOCwdkbG2jHG3i6p7ARewpYT6y66123t16uSSGSapLnl7QwOijixuaS4NbhdmddBdb6i4WY44gx9LUca0WwtYbEjrIuPwPnWrhr6mtq2Vc7MDo7impr3LC7Iyy9BtoDnfOwsL5+4+1gT3+a2e48gAE9d8O9aTfeN5rII399hYXD7kd/wCNlauzNnkbOMTe+dC4DtcwgfxUF29siV+03ue11mwwtxEENc5+G+EkWNgw3tpdWrTR4WNb0ABZRR2DgdpKyhis1wO0lc/0tLjq4QdC0jz4mX9V1fmz6NkUbWNAAACrPfrdSSnmNXCwujLsdmC74n6nuftMJvp0kW51703DMxrAw0z3yAWs0nM9mG49ajUzuQbyTwcNtrg9yiUjubM5GQHDI2JBHYphvNvBFSvpWPi4x08zY2jIYRcYnm/M0EGyq7f4cbtMZ3aXAjoNoW4befPzLa0Ms9dUmqqG2lLTHBAMxAx3fvf/AJ3DLpsTe1wBtt99y38XDUQNL3xNAe0d8QL2c2+pFyCOcEW0z2yhzgHWyN7cMvVbpmucGvtkQbbbZeqle7WxmQU7AGi5Fye1VRtyIQ7YwR5Br3OsOYOwm3ZdwCkTOFwsiEbaKV0oGG1nWv1jDfzetaTdnY01TVGabOWV+J9rERsvexIyxE5kDIWaOlem0r2kbMd3ivXWmkYWg+6b3tbZa2K0e1YjPXuj1DZHOP3i8hvruf3Vc+7m7UUELbsBcRckhQDdvYTnV87nsc29XJbE0tuyPQgHmJc7PnVuALKnj5NllnSRclGB296o7eTYgj2sYAO5ALmjoDzHYDsxFvmVybN2ayOJjA0WsObVQDe2if8A0uJMDsBpm93hOC/HMFsWmLI5aqy49B2BZQs1G2G8+Kyp2CNpaN58VR+1dncRtfigLBpcW9TXOjc38A4DzL8cIGP6XK3K7pWi5FwAQ0tNuyylW+uynf0rFMGOwGnzfY4cQmYLF2l7WyWw393NdUMbUwC8jWgOZpjDc2lp5njryOWllEfTnkwAPhde3C5UGSlPJANHwuvbeLlR/d/Yu0GRh0VS5gdnlTRO9bnXXhvPu1VzMD6mrJAIaC6GKIXc4WGIPAuTay2+xuE5lPCIKimnEjBazWE3/wDHmutfWbZn2jPFLNEYoIXB8NOf7SaX7L5BqGtyOYF9ALElSPcfgAT1381K/wCN+ABPXfzVibrQysp2MlFnDKy26w9kskETeNN3nM+dZikqYiIiIiIiIiIiIiIiIiIiIixxQM4zjcIx2tdZCIiLwq6FkoAe24BuO1e6Ii+AL6QiIi1dZu3Tym7oxfpGS9dn7DhgzjYAennWeiIvGopGvw4hfCbjtXsiIi/L2AixFx0LTVW51LIcRjserJbtERYOztiQwf2bAOvnWcQiIi1VXuxTSHE6MX6sllUOy4oRaNgastEReDqNheJCO6AsD1L3REReNVSNkADxcA384XqAvqIi8qimbIMLhcXv+C9AOZfURFrq3YEEpu9gv0jIr5Q7vQQnEyMX6TmVskREREREREREREREREREUT3j4SaSjeYjillabOZGB3PP3TnENB6hc9S3e8Ve6CkqZ299HDI8drWOI9YXNzibkk3NySTqSTck9ZNz51FqZzEBbMq/0Lopte5xkJDW2yzJP+lbfLXB4LN6UfxJy1weCzelH8SqJFB55JwXUdGqL6u/0Vu8tcHgs3pR/EnLXB4LN6UfxKokTnknBOjVF9Xf6K3eWuDwWb0o/iTlrg8Fm9KP4lUSJzyTgnRqi+rv9FbvLXB4LN6UfxJy1weCzelH8SqJE55JwTo1RfV3+it3lrg8Fm9KP4k5a4PBZvSj+JVEic8k4J0aovq7/RW7y1weCzelH8SctcHgs3pR/EozwU7JhqKmZk0TZGiG4DhcA42C/wCBKtH+pFB4HD6IUuJ80jdYEKgrqfRtHMYnNeTwI2qKctcHgs3pR/EnLXB4LN6UfxKTVW6WzYmOkkpoGMaLlzgAAOslRWqdRSENpNmROBIAllaWMN75sjAMjx12ANxms7TbwogOjDjqSd4Xpy1weCzelH8SctcHgs3pR/EvKmNHGS2r2XE0A5yRNLgB0vicBI0dgcpTR7q7MmY2SKmgexwuHNAIPnCWm3hCdGDHUkt1hRvlrg8Fm9KP4k5a4PBZvSj+JSv+pFB4HD6IVVcKmy4aesjZDG2Npga4hosCTJKL9tgPwWuV80bdYkKXQU2ja2XkmNeDniRsUq5a4PBZvSj+JOWuDwWb0o/iVRIovPJOCv8Ao1RfV3+it3lrg8Fm9KP4k5a4PBZvSj+JVEic8k4J0aovq7/RW7y1weCzelH8SctcHgs3pR/EqiROeScE6NUX1d/ord5a4PBZvSj+JOWuDwWb0o/iVRInPJOCdGqL6u/0Vu8tcHgs3pR/EnLXB4LN6UfxKokTnknBOjVF9Xf6K6tl8L9HK8MkbJBfR7w0s/eLCS3tIt0kKctdfMaLlxXfwSbRdLs8Md/cyOiaf8oax7R1AB+EdTQpdNUGQ6rlz+mtDR0TGyxE2JsQfzgpqiIpq5hERERaXfb9XV/k0vunLnZ2pXRO+36ur/JpfdOXOztSqyuzau49lfgl6x5r4iIq5dkiIiIiIiIiIiIiIiIrC4F/rc/7D/kYrX2rtOOmifNKbNaO0k6ANHO4mwA61U/Av9bn/Yf8jFI95q/6TVOZe0VNlc4sPHEDE92EE2jDgAbWBcTzK4pTaJfONPt1q89QWFXVMlU8T1FgAQWQYm4YhmMRBID5ALku0bzWtdayr28xgLWtxPuCX3d3zTq3Qi+WtyLLw25tJ39kCRbUAnC3O5Db6C4HnbfmBWopKUyPDAQLg8xJv0ADzadeVrkZPeb6rc/z7r2npGNj5aY2aN35gOrE533yKLejjnN47LUZZgYnFxcB/iuTpa+gAvlsKOaSnfx9NkTm+In9HMMtSO5D8xaQa3GIWcFDa2kdFIWEhwHPYtOthdpzBNic/NcWJ2+71fd7Yn2s5wAJtldzb3PP2XHPmO6ua831XZryopI3RctD8P53jrxGd1bWyNrR1MTZozkciDk5rhk5rhzOByIVS8Mv16LydvvJlKtlVBo60NueKqCGnEMJEhH6KQtOYLgMB6w1RXhl+vReTt95Msav5Sy9n22rgRuKgSIip19FRERERERERERERERERXJwL/Up/KXe5p1TauTgX+pT+Uu9zTqbRfM7FzPtN+jH8h4FWAiIrdfO0RERFpd9v1dX+TS+6cudnaldE77fq6v8ml905c7O1KrK7Nq7j2V+CXrHmviIirl2SIiIiIiIiIiIiIiIinnBFUCOeqkOjKZzj2New/kttsgN+jGVzy2UjjSMQBL5Q5xxDVwLnhuRyHVko3wftJbtIDX6DL/9Vv6t4NMQ1+bmizQdReMhxt0A5X6TZXFHiwA7/NfPtO/rHEbvBvqsCk3Ulqo3T0s1NPz4GyEPHQHAsAabdNu1RjaUk9O8xz0skbuh2h6wbWI6wVi7q7Drp5GvomSBw/vWksa3tkyHmz7FZe8dTNT0YjrtpRmexGCNoDntcLYXgG5Fw3u8LefVWUtNEwk6usd1zdU8GkqlxazX1RlkLD7KvNn1E07xHDSyPcdA0E+c5WA6zkpTUboz08QqKmWmpxrhklOI/wCUYGG55rNJ1W33TrJJ6V8VHtGNtRYBrJG3LGjESIwToSe/s7TRV5vbsKvhkMla2RxP98SXsPY/Qfdy7EipopCDq6p3XN1lPpKpY5zBJrDK9hbwU8rLy05cMnOaXNJdieXswuDyHEnOQDO/TkOfS8KVZx1RSzf+pRxP9J0p/NbrZjj9HhBvlCL5gAdzYg9eXRn08yim+IOHZt9f6Ph/mlVbWizSOKt9A41bSd3iPRRxERU6+gIiIiIiIiIiIiIiIiIrk4F/qU/lLvc06ptXJwL/AFKfyl3uadTaL5nYuZ9pv0Y/kPAqwERFbr52iIiItLvt+rq/yaX3Tlzs7Uronfb9XV/k0vunLnZ2pVZXZtXceyvwS9Y818REVcuyREREREREREREREREU/4HYg6pqWnR1OQewvYCtrsenaInQSyGMw4ojd9m4o+4Di0NJecOFwHOCc1reBf63P8AsP8AkYpPvps0wTfSwP0UoDJT/gkGTJD0AjuCeazSril+UCvnenT/AHzgdw8MfsojWby1rWmn+kPjYMgGNZGQBoA5rA4dGR5lG4932yvyD3uOZ7q5PSST/EqWbZ2OXXe0fzZ65Eu1flci51BsLm2q2ZXCFzsTSQ5uE2tiGYcLXyOmh1us3SyMdg4gH8sso44JKclkbXPAytnx/NuC1E27gjcA5r2u1Gdj2gj+IUhot56wMEH0l72HK0gjkJB1GKRpJy5iVj7VrxK5oY0gNxWyAJL3YjYNyAvkAPzy2Wxdjlo4146La85ysRmCQCQdDgyOlzZZXuxcSB29iOjgjpw6SNoedlvv+dS2e1I2x0zY4n4nvAa0B4c0ySBrRYNAIOJ7sjc2aLnRaDhXpRFU00Q0ZSRtHY18o/JTHdeg+k1X0ggCKAm1gA185BBIDQBZgJzt3zzkLKK8Mv16LydvvJlrq8YyU0Cf70Abj4YfnFQJERVC+hIiIiIiIiIiIiIiIiIrk4F/qU/lLvc06ptXJwL/AFKfyl3uadTaL5nYuZ9pv0Y/kPAqwERFbr52iIiItLvt+rq/yaX3Tlzs7Uronfb9XV/k0vunLnZ2pVZXZtXceyvwS9Y818REVcuyREREREREREREREREVhcC/wBbn/Yf8jFb1RTtka5j2hzXAgtOYIOoKpHgx29BSVEslRJga6LCDhc65xsNu5BOgKsrlM2b4UP9OX4FbUsjBHYkL59p6kqJKwvjY4iwxAJ8Fotq7JkoL3BkpdA8jEYhcEMnGrmAgWf1AOyzWuqtlwyxsc25dbNzc8V+cDIHPEcjphuCSVLTwl7NP/cj/Tl+BRqv2hsZxc+CsdTvOZ4uOQxE9LonRlt+sWOeq3mSP9w+yroqarab8m8f+T5C47MCvw3d6OmJDjieB31mFrXNIJJaXG7LWGYscWgtn77K2bJXHDF+jpwTimF7G57ptPfNxOmPQc1zp40lfsfEH1Nc6ode+F0UjIQb3yiZGAebvr6BSdnCTswAAVIAGQAjlAA6u4QSR7x9kkp6x2cbyf4n73Fz1ZBSKhoWQxsijaGsYLNaNAFT/DL9ei8nb7yZT/lM2b4UP9OX4FWPCbtyCrq2S08mNgha0mzm90HyEizgDoR+K0VT2GOwIVnoGlqI6zXkY4CxxII8VEURFUrv0REREREREREREREREVycC/1Kfyl3uadU2rk4F/qU/lLvc06m0XzOxcz7Tfox/IeBVgIiK3XztERERaXfb9XV/k0vunLnZ2pXRO+36ur/ACaX3Tlzs7Uqsrs2ruPZX4Jesea+IiKuXZIiIiIvoF8l8WdsMf8AU0+n9qzXTv2635l6BcrB7tVpO5SfY+6WNkhtEGwkNkmmD3NdMbXijaw960kAuzPPpYDA3s2A2KaBkLG4pGDE2NznxCUucC2N787WDTYk2vrZb2iq6MU0FPU/SDNEZWvpWOezHIZHOF2hvdONwL3Frdi8dpRfRYqGhcAJXSmolZcniy4YWMzOuHXs685ZY3V/O5c9HUTCe5JzNhkCAD72eIwvlbEAKLt3XqS5jRGC54xMaHxlz22vdgDruFuhYsGy5Xtxhtm3tic5rGk9ALyAT1BTWn2tSUcez+Mp3lwjZUh8ZaHPkL5W4ZS4XLAGtsAV+aWemj436RGwyObCIRK172CnewEmENBBkzJztmb31WHJN3qVz+bH3L7sM8bHC/V1KG1eyJonNY+Nwc+xZlfGDkMBFw7PLK63u7NA6KVnGNZd1RBGQTG8gOlu5pbckXDbG46Qti6GR8Gz2xAYm09SxrQLSCZpeXttriwkEDW5X7l2hRl9AKeOJuCanJLWPFQCHWlE7iA0jFhtmdF61gabrGWqfKzUtvvbgSN+F7cdu7GMbT2a59VVNjYMLJZL6NYxokcBcmzWjmCxqjY0zIxKWXjJw42lr2X6C5hIB6ipZUwiOoc6UMbD9NqA9743SxCQEYDKxpGKzT3IOXdO1zCzK+Cl+g7Q+iOfJfinyz8UIoCWygCOJjQ0NOd9D2rzkgbrIV7magAuDYXsbYnVzyvt35YbVXalAjpnU4dHNEZBECYHUzseJjRj/TaG5Dna89lFlm7KHdP/AGUnu3LSw2KsaiPWbe5FsdmPXcH7WPFSuo2VRwCRtRNTl/EFwjbFM2QPfFijs5pw6ubrcLx2vQ8bRucGxhzK+WNpJjjIjDGWbc2uAbZda1u/I/6x37KD/wCNEt7S0kPFVb3RCWWeqmgjxZtiswvL2D/GSWi/UOu8jMltlUe8yOOYuJJsdm4ZZWGJvwCh8ux5mSmF0Za8C9nEAYcOLFiJthtne9l7y7s1LS9pi7pjS9zQ5he1ozLi0Ova3PZbvbbsQonjQ7Nw+eMStP8ABbLa+2KSlcYRTvbJHTFjHRloa81FMwl01xiLgXHO6w5NuNypBrZjqhjbkg3HUbb9/X9lCodkyua1+EBru9LnMZitkcOMi4vlcL5VbKmikET4nB7rYW2uXYtCy3fA8xF7qYwRU7ZKmKskjhuQGEwGaQwBoDBA84mMGG2YaTnqsneDZ/cU76WORoFFK2JkgInwsmGN9ul0cjyAOYnJe8jhdef1EiQNIwO2xAyvnkeNvtkoZHu7UOLmtYHuaCSxj2PeLa9w1xdl2LWqzt3/AOj3TUj2u4yZrm4IKenMeA5Avne673hupJdzHJV5tWmMc80ZIJZI9pI0OFxFx+CwkjDQCFIpKt00jmOFrAHIjaRt/N181iIiLSrFERERFcnAv9Sn8pd7mnVNq5OBf6lP5S73NOptF8zsXM+036MfyHgVYCIit187REREWt3loXT0dVCzvpIJGN7XMcB6yubif/3P511GoXvNwW01W90zHOglcbuLQHRuPOXRm2Z6Wltybm5USpgMoBbmF0GhNKMoXObKPddbEbCP9qj0Vo8iPjvsPmpyI+O+w+aoPNJdy6rpFQ/uPcVVyK0eRHx32HzU5EfHfYfNTmku5OkVD+49xVXIrR5EfHfYfNTkR8d9h81OaS7k6RUP7j3FQ+Hf+va0NFSchYEtjc+333NLvWtQ3acomFRxjjKHh+M907EDcE3vfPpVj8iPjvsPmpyI+O+w+asjTTnPxWhmmdFsvqC187NtfrwVebX21NVPEk78bg0NBs1tmgkgANAGpP4rN2dvpW07GxRTkNb3oLWPw/dL2kgdQU25EfHfYfNTkR8d9h81BTTg38167TWjHMDCLtGzVw7rKCbS3rq6gxOlmcTES5hAa0tcbZgsAN8hn1LObwi7QH/ceziubdJwZntUt5EfHfYfNTkR8d9h81e83nzv91gdLaJIDS0WGXu5fZQSj3pqopJZWTuDpSXSZNLXkkm7mEFp1PNldfdq72VdSwRzTucwfYAaxvnawAHzqdciPjvsPmpyI+O+w+avObz2t5rL+s6L1g+2I26uPgquWTs7aMlPI2aJ2F7b2NgdQWnJwINwSM+lWRyI+O+w+anIj477D5qxFJKFud7QUDgWuJIPBVxtLaUlRK6aZ5e91ruIAvYADIADQALPrN76yUxF85JidjYQ1jS1wt3XctFzlz3U45EfHfYfNTkR8d9h81Zc2m/CtZ03ow2vsy93LZhhhgoNNvbVvmjqXTXkjaWtdgZYNIcCMIbht3R1HOsHaW0pKiV00zsT3Wu6wF7AAZAAaABWPyI+O+w+anIj477D5qGmmOfijNN6NYbtwNrfDsztlkoVs/fWtgY2KOchre9Dmsfh6ml7SQOoLEqt4KmSYVD53mUd6+9i3qbbIDM5DLNWByI+O+w+anIj477D5qc3nIt5rEaZ0W1xcBiczq4m/YohLwgbQc1zfpJGLUtbG1x/ea0O891HiVaHIj477D5qciPjvsPmo6mmdn4rKLTejYr8nhfc23gFVyK0eRHx32HzU5EfHfYfNWPNJdy29IqH9x7iquRWjyI+O+w+anIj477D5qc0l3J0iof3HuKq5XbwQ0Do9n43aSyukb93CxgPYeLJHUQsLZPAzAxwdPM+YA94G8U0/es5zj5iFYUUQa0NaA1oFgALAAZAADQKXTU7ozrOXPab0xFWMbDDewNyTh3d6/SIinLlkRERERERERERERERERERERERERERERERERERERERERERERERERERERERERERERERERERERER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0" name="AutoShape 4" descr="data:image/jpeg;base64,/9j/4AAQSkZJRgABAQAAAQABAAD/2wCEAAkGBhIREREQEhEVFRUWFRsYGBUWFxgXFBYXFxUVGRoYFBcYHCYeHBkjGhgVHzEgIykpLC04FR4xNTAqNSYrLCkBCQoKDgwOGg8PGiskHyMyMi8yLTQ1NSkqLSwqLyoqNS4sMCwrLCwsLywqLCw0MC0sLSwsKSwsLS0sLCw0LywrLP/AABEIALIBGwMBIgACEQEDEQH/xAAcAAEAAgMBAQEAAAAAAAAAAAAABgcEBQgDAQL/xABOEAABAwIDAgcMBgYJAwUAAAABAAIDBBESITEFBgcTF0FRYXEiMlRkdIGSoaOz0uMUNEJykcEjNXOCsbIVFjNDUmKTosMkRNFTg7TC8P/EABsBAQACAwEBAAAAAAAAAAAAAAAEBQIDBgEH/8QAOhEAAQMCAgUJBwMEAwAAAAAAAQACAwQRITEFEkFRYRMUFnGBkbHB4QYiMjNiofA0UnIVJNHxI0KC/9oADAMBAAIRAxEAPwC8URERERERFi7UqzDBNKACWRucAdDhaTY/gspeVVTiRj4zo5paexwsf4rx17Gyxdcg2zVbVXC1MxuLiI7Ai+btLi/qVj0VayZoew3aedc/bagLY5mHVocD2i4PrVv8HU2Kjb2qu0fM+Vrtc3IKqtFVEkzXcobkFSla/b20zT08s4AJYLgHQ3IH5rYKOcIElqCXrLB/vafyU2ZxbG5w2AqwqHlkTnDMA+Cik3CzMHRt4iLu5GtuXOsA5wBPmFz5lY9FWslYJGG7ToVzy9nGVMLOi7vP3o9bvUr/ANiUvFwRM6GhR6F73xazzclRdHPkkhD5DclZyIimqxUR25v59FqXQOhxNAacTXWdmAdCLH8Qtlu7vjT1pkbFiDo8OJrxbv8AFaxBIPenT81X/CH9ek+6z+QLX8F8Tn1b3AmxefOGgDPz4lWU88j6h7CcBdU9LUyyVT4yfdF/FXYiIrNXCIiIiIiIiIiIiIiIiIiIiIiIiIiIiIiIiIiIiIiIiIiIiIiIipbhAoOLqqltsn92P3xc/wC7EpFuJtXitlSyg5tjBH3i0Bv+4hOFah7uGa3fMcw/unEP5nfgojsvaeDZfF3757b9jLk+sNVOw8g6a3WO3/aoIzzd9RbrHbl4rNl39rY8Mhnc5rHtc5tmWcwOBc09zztuFLt9trtn2dHI3IPlbl2NefyCq6mkMsRLhYOBt93m9Vj51un7XxbKgYTmx5v+6wtPrutMb5BDJHJe481oiklFPNFKTcWzxzWLuTR8fXE82MN8zRc+t3qV85AdAA/gqp4HdnXPGkc2LzvOL+BC/fCbvi7E6nYTxbDhcBrI/o7AcrdPmVkXimhaLXOQG8q3MgpIGi1zgAN5Vhf1npMWD6TFf74t+Oi2QN8wueaSGqkzEII6AST6hb1qW7mb2yUkzKabEInmwa7WJ+th/lIvlpe1tSsI6iXWDZW2vkVhFVTB4bOzVvkeO4ry4S34ayY9DG/yBZvA3Q9yZCPs387ji/NafhZkvUSgfabGB+80D81OeDimEVIXnIa36mj/AMLGkZaWV3Fa6Flppn/VZS+SQNBLiABqSbAdpWtl3ppGmxqYvM4H+CqDfLfCWolyuQXWjivYAdJ5r2zJKwaHY9bKLta09Qa4j0sv4IKqWW5hZcbztXorJ5rmBl27yc1etFtiCY4Ypo3kC5a1wLgNLkA3AWYSqN2HBWU1dHI6Is7gsLhmCHPYbdP2ejmUr4Ut7DExtO0kXaHSW1N+9Z59SOe4W/l3Mi13tx3cVINS5kPKSNs7dxU0O81IHYDUxX++Ldl9Fsgb5rnqijqHjEYsucNN3AdYtb8Cptwd72Ojl+hSOuxwxRE/ZzALR/luQR2nqWqKpkMnJyttfJaYKuUy8lMzVJyU5qN7aOMuD6mMFpIdc6Ea3WTV7cp4gDJMxuIXF3C5B0IGtlSe8lS1k1S52nGyfzuWDDWSynE6J9j9okF3nF7qO2umcHarL2UVukah4dqR3sugqStjlaHxva9p+00gj1c6w5d46Vr+LdURB2li8ZHoJ0BVJHeGama5kL3AzdyWtNsXX1G3P0Lzp4ZyMTou5/xMJNu24GXYshWyvZrxsvv9FmNIzSRh8Ud9/ougmuBAINwdDzL6qk3E3ufBUCke4mJ4JaD9hwIvh6GnFe3V1lbbhN3wMQNMx2EBoMjhqQRcMHVaxPTcDpUnnbeREts9nHcpfPmc3E1s9nHcplJvLSNdgdUxA/fGXadAtjHIHAOaQQcwQbg9hC53oxUy5thFugk4vPYEBSXdneiagmYyQObE9wa+N2jS42D2efI21vnmFrZUyhwErLA7f8rVHVzBwE7LA5H/ACrlRfiGYPaHDQi4X7VgrRERERERERERERERERERERRfhGouMonO543Nd68J9Tr+ZUpLGS2OmH2nPJ6mYiXH0bDzhdE7Uo+Nhli/xsc38QQFSG6mwZZqu8kbmYjhDXNLXBjTmSDmLuH+0KBJCXTg7CMewqsmpy+pB/6kY9huFLqHc7Fs17g39J/aMA6GjvR2tuPwVc1rTxRhH25bN/8Acw3/ADXRsEIY1rRoBZUpvhu6+HaIY1juKuZGuscFnZBoOlw5zhbWzQUqIC6Rrm7cD2G/klVTl0rXNyOB6gbjwVh8HNAI6bFa2I+oaKqt5w81bmaOM8lyRexBedOnJXlsOl4uCJnQ0KE8IO5r3P8AplO3Ebgvj+1iAtjZzG4yLTbp51nUxFxa4C+qclsrIS8seBfVN7cOCwdkbG2jHG3i6p7ARewpYT6y66123t16uSSGSapLnl7QwOijixuaS4NbhdmddBdb6i4WY44gx9LUca0WwtYbEjrIuPwPnWrhr6mtq2Vc7MDo7impr3LC7Iyy9BtoDnfOwsL5+4+1gT3+a2e48gAE9d8O9aTfeN5rII399hYXD7kd/wCNlauzNnkbOMTe+dC4DtcwgfxUF29siV+03ue11mwwtxEENc5+G+EkWNgw3tpdWrTR4WNb0ABZRR2DgdpKyhis1wO0lc/0tLjq4QdC0jz4mX9V1fmz6NkUbWNAAACrPfrdSSnmNXCwujLsdmC74n6nuftMJvp0kW51703DMxrAw0z3yAWs0nM9mG49ajUzuQbyTwcNtrg9yiUjubM5GQHDI2JBHYphvNvBFSvpWPi4x08zY2jIYRcYnm/M0EGyq7f4cbtMZ3aXAjoNoW4befPzLa0Ms9dUmqqG2lLTHBAMxAx3fvf/AJ3DLpsTe1wBtt99y38XDUQNL3xNAe0d8QL2c2+pFyCOcEW0z2yhzgHWyN7cMvVbpmucGvtkQbbbZeqle7WxmQU7AGi5Fye1VRtyIQ7YwR5Br3OsOYOwm3ZdwCkTOFwsiEbaKV0oGG1nWv1jDfzetaTdnY01TVGabOWV+J9rERsvexIyxE5kDIWaOlem0r2kbMd3ivXWmkYWg+6b3tbZa2K0e1YjPXuj1DZHOP3i8hvruf3Vc+7m7UUELbsBcRckhQDdvYTnV87nsc29XJbE0tuyPQgHmJc7PnVuALKnj5NllnSRclGB296o7eTYgj2sYAO5ALmjoDzHYDsxFvmVybN2ayOJjA0WsObVQDe2if8A0uJMDsBpm93hOC/HMFsWmLI5aqy49B2BZQs1G2G8+Kyp2CNpaN58VR+1dncRtfigLBpcW9TXOjc38A4DzL8cIGP6XK3K7pWi5FwAQ0tNuyylW+uynf0rFMGOwGnzfY4cQmYLF2l7WyWw393NdUMbUwC8jWgOZpjDc2lp5njryOWllEfTnkwAPhde3C5UGSlPJANHwuvbeLlR/d/Yu0GRh0VS5gdnlTRO9bnXXhvPu1VzMD6mrJAIaC6GKIXc4WGIPAuTay2+xuE5lPCIKimnEjBazWE3/wDHmutfWbZn2jPFLNEYoIXB8NOf7SaX7L5BqGtyOYF9ALElSPcfgAT1381K/wCN+ABPXfzVibrQysp2MlFnDKy26w9kskETeNN3nM+dZikqYiIiIiIiIiIiIiIiIiIiIixxQM4zjcIx2tdZCIiLwq6FkoAe24BuO1e6Ii+AL6QiIi1dZu3Tym7oxfpGS9dn7DhgzjYAennWeiIvGopGvw4hfCbjtXsiIi/L2AixFx0LTVW51LIcRjserJbtERYOztiQwf2bAOvnWcQiIi1VXuxTSHE6MX6sllUOy4oRaNgastEReDqNheJCO6AsD1L3REReNVSNkADxcA384XqAvqIi8qimbIMLhcXv+C9AOZfURFrq3YEEpu9gv0jIr5Q7vQQnEyMX6TmVskREREREREREREREREREUT3j4SaSjeYjillabOZGB3PP3TnENB6hc9S3e8Ve6CkqZ299HDI8drWOI9YXNzibkk3NySTqSTck9ZNz51FqZzEBbMq/0Lopte5xkJDW2yzJP+lbfLXB4LN6UfxJy1weCzelH8SqJFB55JwXUdGqL6u/0Vu8tcHgs3pR/EnLXB4LN6UfxKokTnknBOjVF9Xf6K3eWuDwWb0o/iTlrg8Fm9KP4lUSJzyTgnRqi+rv9FbvLXB4LN6UfxJy1weCzelH8SqJE55JwTo1RfV3+it3lrg8Fm9KP4k5a4PBZvSj+JVEic8k4J0aovq7/RW7y1weCzelH8SctcHgs3pR/EozwU7JhqKmZk0TZGiG4DhcA42C/wCBKtH+pFB4HD6IUuJ80jdYEKgrqfRtHMYnNeTwI2qKctcHgs3pR/EnLXB4LN6UfxKTVW6WzYmOkkpoGMaLlzgAAOslRWqdRSENpNmROBIAllaWMN75sjAMjx12ANxms7TbwogOjDjqSd4Xpy1weCzelH8SctcHgs3pR/EvKmNHGS2r2XE0A5yRNLgB0vicBI0dgcpTR7q7MmY2SKmgexwuHNAIPnCWm3hCdGDHUkt1hRvlrg8Fm9KP4k5a4PBZvSj+JSv+pFB4HD6IVVcKmy4aesjZDG2Npga4hosCTJKL9tgPwWuV80bdYkKXQU2ja2XkmNeDniRsUq5a4PBZvSj+JOWuDwWb0o/iVRIovPJOCv8Ao1RfV3+it3lrg8Fm9KP4k5a4PBZvSj+JVEic8k4J0aovq7/RW7y1weCzelH8SctcHgs3pR/EqiROeScE6NUX1d/ord5a4PBZvSj+JOWuDwWb0o/iVRInPJOCdGqL6u/0Vu8tcHgs3pR/EnLXB4LN6UfxKokTnknBOjVF9Xf6K6tl8L9HK8MkbJBfR7w0s/eLCS3tIt0kKctdfMaLlxXfwSbRdLs8Md/cyOiaf8oax7R1AB+EdTQpdNUGQ6rlz+mtDR0TGyxE2JsQfzgpqiIpq5hERERaXfb9XV/k0vunLnZ2pXRO+36ur/JpfdOXOztSqyuzau49lfgl6x5r4iIq5dkiIiIiIiIiIiIiIiIrC4F/rc/7D/kYrX2rtOOmifNKbNaO0k6ANHO4mwA61U/Av9bn/Yf8jFI95q/6TVOZe0VNlc4sPHEDE92EE2jDgAbWBcTzK4pTaJfONPt1q89QWFXVMlU8T1FgAQWQYm4YhmMRBID5ALku0bzWtdayr28xgLWtxPuCX3d3zTq3Qi+WtyLLw25tJ39kCRbUAnC3O5Db6C4HnbfmBWopKUyPDAQLg8xJv0ADzadeVrkZPeb6rc/z7r2npGNj5aY2aN35gOrE533yKLejjnN47LUZZgYnFxcB/iuTpa+gAvlsKOaSnfx9NkTm+In9HMMtSO5D8xaQa3GIWcFDa2kdFIWEhwHPYtOthdpzBNic/NcWJ2+71fd7Yn2s5wAJtldzb3PP2XHPmO6ua831XZryopI3RctD8P53jrxGd1bWyNrR1MTZozkciDk5rhk5rhzOByIVS8Mv16LydvvJlKtlVBo60NueKqCGnEMJEhH6KQtOYLgMB6w1RXhl+vReTt95Msav5Sy9n22rgRuKgSIip19FRERERERERERERERERXJwL/Up/KXe5p1TauTgX+pT+Uu9zTqbRfM7FzPtN+jH8h4FWAiIrdfO0RERFpd9v1dX+TS+6cudnaldE77fq6v8ml905c7O1KrK7Nq7j2V+CXrHmviIirl2SIiIiIiIiIiIiIiIinnBFUCOeqkOjKZzj2New/kttsgN+jGVzy2UjjSMQBL5Q5xxDVwLnhuRyHVko3wftJbtIDX6DL/9Vv6t4NMQ1+bmizQdReMhxt0A5X6TZXFHiwA7/NfPtO/rHEbvBvqsCk3Ulqo3T0s1NPz4GyEPHQHAsAabdNu1RjaUk9O8xz0skbuh2h6wbWI6wVi7q7Drp5GvomSBw/vWksa3tkyHmz7FZe8dTNT0YjrtpRmexGCNoDntcLYXgG5Fw3u8LefVWUtNEwk6usd1zdU8GkqlxazX1RlkLD7KvNn1E07xHDSyPcdA0E+c5WA6zkpTUboz08QqKmWmpxrhklOI/wCUYGG55rNJ1W33TrJJ6V8VHtGNtRYBrJG3LGjESIwToSe/s7TRV5vbsKvhkMla2RxP98SXsPY/Qfdy7EipopCDq6p3XN1lPpKpY5zBJrDK9hbwU8rLy05cMnOaXNJdieXswuDyHEnOQDO/TkOfS8KVZx1RSzf+pRxP9J0p/NbrZjj9HhBvlCL5gAdzYg9eXRn08yim+IOHZt9f6Ph/mlVbWizSOKt9A41bSd3iPRRxERU6+gIiIiIiIiIiIiIiIiIrk4F/qU/lLvc06ptXJwL/AFKfyl3uadTaL5nYuZ9pv0Y/kPAqwERFbr52iIiItLvt+rq/yaX3Tlzs7Uronfb9XV/k0vunLnZ2pVZXZtXceyvwS9Y818REVcuyREREREREREREREREU/4HYg6pqWnR1OQewvYCtrsenaInQSyGMw4ojd9m4o+4Di0NJecOFwHOCc1reBf63P8AsP8AkYpPvps0wTfSwP0UoDJT/gkGTJD0AjuCeazSril+UCvnenT/AHzgdw8MfsojWby1rWmn+kPjYMgGNZGQBoA5rA4dGR5lG4932yvyD3uOZ7q5PSST/EqWbZ2OXXe0fzZ65Eu1flci51BsLm2q2ZXCFzsTSQ5uE2tiGYcLXyOmh1us3SyMdg4gH8sso44JKclkbXPAytnx/NuC1E27gjcA5r2u1Gdj2gj+IUhot56wMEH0l72HK0gjkJB1GKRpJy5iVj7VrxK5oY0gNxWyAJL3YjYNyAvkAPzy2Wxdjlo4146La85ysRmCQCQdDgyOlzZZXuxcSB29iOjgjpw6SNoedlvv+dS2e1I2x0zY4n4nvAa0B4c0ySBrRYNAIOJ7sjc2aLnRaDhXpRFU00Q0ZSRtHY18o/JTHdeg+k1X0ggCKAm1gA185BBIDQBZgJzt3zzkLKK8Mv16LydvvJlrq8YyU0Cf70Abj4YfnFQJERVC+hIiIiIiIiIiIiIiIiIrk4F/qU/lLvc06ptXJwL/AFKfyl3uadTaL5nYuZ9pv0Y/kPAqwERFbr52iIiItLvt+rq/yaX3Tlzs7Uronfb9XV/k0vunLnZ2pVZXZtXceyvwS9Y818REVcuyREREREREREREREREVhcC/wBbn/Yf8jFb1RTtka5j2hzXAgtOYIOoKpHgx29BSVEslRJga6LCDhc65xsNu5BOgKsrlM2b4UP9OX4FbUsjBHYkL59p6kqJKwvjY4iwxAJ8Fotq7JkoL3BkpdA8jEYhcEMnGrmAgWf1AOyzWuqtlwyxsc25dbNzc8V+cDIHPEcjphuCSVLTwl7NP/cj/Tl+BRqv2hsZxc+CsdTvOZ4uOQxE9LonRlt+sWOeq3mSP9w+yroqarab8m8f+T5C47MCvw3d6OmJDjieB31mFrXNIJJaXG7LWGYscWgtn77K2bJXHDF+jpwTimF7G57ptPfNxOmPQc1zp40lfsfEH1Nc6ode+F0UjIQb3yiZGAebvr6BSdnCTswAAVIAGQAjlAA6u4QSR7x9kkp6x2cbyf4n73Fz1ZBSKhoWQxsijaGsYLNaNAFT/DL9ei8nb7yZT/lM2b4UP9OX4FWPCbtyCrq2S08mNgha0mzm90HyEizgDoR+K0VT2GOwIVnoGlqI6zXkY4CxxII8VEURFUrv0REREREREREREREREVycC/1Kfyl3uadU2rk4F/qU/lLvc06m0XzOxcz7Tfox/IeBVgIiK3XztERERaXfb9XV/k0vunLnZ2pXRO+36ur/ACaX3Tlzs7Uqsrs2ruPZX4Jesea+IiKuXZIiIiIvoF8l8WdsMf8AU0+n9qzXTv2635l6BcrB7tVpO5SfY+6WNkhtEGwkNkmmD3NdMbXijaw960kAuzPPpYDA3s2A2KaBkLG4pGDE2NznxCUucC2N787WDTYk2vrZb2iq6MU0FPU/SDNEZWvpWOezHIZHOF2hvdONwL3Frdi8dpRfRYqGhcAJXSmolZcniy4YWMzOuHXs685ZY3V/O5c9HUTCe5JzNhkCAD72eIwvlbEAKLt3XqS5jRGC54xMaHxlz22vdgDruFuhYsGy5Xtxhtm3tic5rGk9ALyAT1BTWn2tSUcez+Mp3lwjZUh8ZaHPkL5W4ZS4XLAGtsAV+aWemj436RGwyObCIRK172CnewEmENBBkzJztmb31WHJN3qVz+bH3L7sM8bHC/V1KG1eyJonNY+Nwc+xZlfGDkMBFw7PLK63u7NA6KVnGNZd1RBGQTG8gOlu5pbckXDbG46Qti6GR8Gz2xAYm09SxrQLSCZpeXttriwkEDW5X7l2hRl9AKeOJuCanJLWPFQCHWlE7iA0jFhtmdF61gabrGWqfKzUtvvbgSN+F7cdu7GMbT2a59VVNjYMLJZL6NYxokcBcmzWjmCxqjY0zIxKWXjJw42lr2X6C5hIB6ipZUwiOoc6UMbD9NqA9743SxCQEYDKxpGKzT3IOXdO1zCzK+Cl+g7Q+iOfJfinyz8UIoCWygCOJjQ0NOd9D2rzkgbrIV7magAuDYXsbYnVzyvt35YbVXalAjpnU4dHNEZBECYHUzseJjRj/TaG5Dna89lFlm7KHdP/AGUnu3LSw2KsaiPWbe5FsdmPXcH7WPFSuo2VRwCRtRNTl/EFwjbFM2QPfFijs5pw6ubrcLx2vQ8bRucGxhzK+WNpJjjIjDGWbc2uAbZda1u/I/6x37KD/wCNEt7S0kPFVb3RCWWeqmgjxZtiswvL2D/GSWi/UOu8jMltlUe8yOOYuJJsdm4ZZWGJvwCh8ux5mSmF0Za8C9nEAYcOLFiJthtne9l7y7s1LS9pi7pjS9zQ5he1ozLi0Ova3PZbvbbsQonjQ7Nw+eMStP8ABbLa+2KSlcYRTvbJHTFjHRloa81FMwl01xiLgXHO6w5NuNypBrZjqhjbkg3HUbb9/X9lCodkyua1+EBru9LnMZitkcOMi4vlcL5VbKmikET4nB7rYW2uXYtCy3fA8xF7qYwRU7ZKmKskjhuQGEwGaQwBoDBA84mMGG2YaTnqsneDZ/cU76WORoFFK2JkgInwsmGN9ul0cjyAOYnJe8jhdef1EiQNIwO2xAyvnkeNvtkoZHu7UOLmtYHuaCSxj2PeLa9w1xdl2LWqzt3/AOj3TUj2u4yZrm4IKenMeA5Avne673hupJdzHJV5tWmMc80ZIJZI9pI0OFxFx+CwkjDQCFIpKt00jmOFrAHIjaRt/N181iIiLSrFERERFcnAv9Sn8pd7mnVNq5OBf6lP5S73NOptF8zsXM+036MfyHgVYCIit187REREWt3loXT0dVCzvpIJGN7XMcB6yubif/3P511GoXvNwW01W90zHOglcbuLQHRuPOXRm2Z6Wltybm5USpgMoBbmF0GhNKMoXObKPddbEbCP9qj0Vo8iPjvsPmpyI+O+w+aoPNJdy6rpFQ/uPcVVyK0eRHx32HzU5EfHfYfNTmku5OkVD+49xVXIrR5EfHfYfNTkR8d9h81OaS7k6RUP7j3FQ+Hf+va0NFSchYEtjc+333NLvWtQ3acomFRxjjKHh+M907EDcE3vfPpVj8iPjvsPmpyI+O+w+asjTTnPxWhmmdFsvqC187NtfrwVebX21NVPEk78bg0NBs1tmgkgANAGpP4rN2dvpW07GxRTkNb3oLWPw/dL2kgdQU25EfHfYfNTkR8d9h81BTTg38167TWjHMDCLtGzVw7rKCbS3rq6gxOlmcTES5hAa0tcbZgsAN8hn1LObwi7QH/ceziubdJwZntUt5EfHfYfNTkR8d9h81e83nzv91gdLaJIDS0WGXu5fZQSj3pqopJZWTuDpSXSZNLXkkm7mEFp1PNldfdq72VdSwRzTucwfYAaxvnawAHzqdciPjvsPmpyI+O+w+avObz2t5rL+s6L1g+2I26uPgquWTs7aMlPI2aJ2F7b2NgdQWnJwINwSM+lWRyI+O+w+anIj477D5qxFJKFud7QUDgWuJIPBVxtLaUlRK6aZ5e91ruIAvYADIADQALPrN76yUxF85JidjYQ1jS1wt3XctFzlz3U45EfHfYfNTkR8d9h81Zc2m/CtZ03ow2vsy93LZhhhgoNNvbVvmjqXTXkjaWtdgZYNIcCMIbht3R1HOsHaW0pKiV00zsT3Wu6wF7AAZAAaABWPyI+O+w+anIj477D5qGmmOfijNN6NYbtwNrfDsztlkoVs/fWtgY2KOchre9Dmsfh6ml7SQOoLEqt4KmSYVD53mUd6+9i3qbbIDM5DLNWByI+O+w+anIj477D5qc3nIt5rEaZ0W1xcBiczq4m/YohLwgbQc1zfpJGLUtbG1x/ea0O891HiVaHIj477D5qciPjvsPmo6mmdn4rKLTejYr8nhfc23gFVyK0eRHx32HzU5EfHfYfNWPNJdy29IqH9x7iquRWjyI+O+w+anIj477D5qc0l3J0iof3HuKq5XbwQ0Do9n43aSyukb93CxgPYeLJHUQsLZPAzAxwdPM+YA94G8U0/es5zj5iFYUUQa0NaA1oFgALAAZAADQKXTU7ozrOXPab0xFWMbDDewNyTh3d6/SIinLlkRERERERERERERERERERERERERERERERERERERERERERERERERERERERERERERERERERERER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2" name="AutoShape 6" descr="data:image/jpeg;base64,/9j/4AAQSkZJRgABAQAAAQABAAD/2wCEAAkGBhIREREQEhEVFRUWFRsYGBUWFxgXFBYXFxUVGRoYFBcYHCYeHBkjGhgVHzEgIykpLC04FR4xNTAqNSYrLCkBCQoKDgwOGg8PGiskHyMyMi8yLTQ1NSkqLSwqLyoqNS4sMCwrLCwsLywqLCw0MC0sLSwsKSwsLS0sLCw0LywrLP/AABEIALIBGwMBIgACEQEDEQH/xAAcAAEAAgMBAQEAAAAAAAAAAAAABgcEBQgDAQL/xABOEAABAwIDAgcMBgYJAwUAAAABAAIDBBESITEFBgcTF0FRYXEiMlRkdIGSoaOz0uMUNEJykcEjNXOCsbIVFjNDUmKTosMkRNFTg7TC8P/EABsBAQACAwEBAAAAAAAAAAAAAAAEBQIDBgEH/8QAOhEAAQMCAgUJBwMEAwAAAAAAAQACAwQRITEFEkFRYRMUFnGBkbHB4QYiMjNiofA0UnIVJNHxI0KC/9oADAMBAAIRAxEAPwC8URERERERFi7UqzDBNKACWRucAdDhaTY/gspeVVTiRj4zo5paexwsf4rx17Gyxdcg2zVbVXC1MxuLiI7Ai+btLi/qVj0VayZoew3aedc/bagLY5mHVocD2i4PrVv8HU2Kjb2qu0fM+Vrtc3IKqtFVEkzXcobkFSla/b20zT08s4AJYLgHQ3IH5rYKOcIElqCXrLB/vafyU2ZxbG5w2AqwqHlkTnDMA+Cik3CzMHRt4iLu5GtuXOsA5wBPmFz5lY9FWslYJGG7ToVzy9nGVMLOi7vP3o9bvUr/ANiUvFwRM6GhR6F73xazzclRdHPkkhD5DclZyIimqxUR25v59FqXQOhxNAacTXWdmAdCLH8Qtlu7vjT1pkbFiDo8OJrxbv8AFaxBIPenT81X/CH9ek+6z+QLX8F8Tn1b3AmxefOGgDPz4lWU88j6h7CcBdU9LUyyVT4yfdF/FXYiIrNXCIiIiIiIiIiIiIiIiIiIiIiIiIiIiIiIiIiIiIiIiIiIiIiIipbhAoOLqqltsn92P3xc/wC7EpFuJtXitlSyg5tjBH3i0Bv+4hOFah7uGa3fMcw/unEP5nfgojsvaeDZfF3757b9jLk+sNVOw8g6a3WO3/aoIzzd9RbrHbl4rNl39rY8Mhnc5rHtc5tmWcwOBc09zztuFLt9trtn2dHI3IPlbl2NefyCq6mkMsRLhYOBt93m9Vj51un7XxbKgYTmx5v+6wtPrutMb5BDJHJe481oiklFPNFKTcWzxzWLuTR8fXE82MN8zRc+t3qV85AdAA/gqp4HdnXPGkc2LzvOL+BC/fCbvi7E6nYTxbDhcBrI/o7AcrdPmVkXimhaLXOQG8q3MgpIGi1zgAN5Vhf1npMWD6TFf74t+Oi2QN8wueaSGqkzEII6AST6hb1qW7mb2yUkzKabEInmwa7WJ+th/lIvlpe1tSsI6iXWDZW2vkVhFVTB4bOzVvkeO4ry4S34ayY9DG/yBZvA3Q9yZCPs387ji/NafhZkvUSgfabGB+80D81OeDimEVIXnIa36mj/AMLGkZaWV3Fa6Flppn/VZS+SQNBLiABqSbAdpWtl3ppGmxqYvM4H+CqDfLfCWolyuQXWjivYAdJ5r2zJKwaHY9bKLta09Qa4j0sv4IKqWW5hZcbztXorJ5rmBl27yc1etFtiCY4Ypo3kC5a1wLgNLkA3AWYSqN2HBWU1dHI6Is7gsLhmCHPYbdP2ejmUr4Ut7DExtO0kXaHSW1N+9Z59SOe4W/l3Mi13tx3cVINS5kPKSNs7dxU0O81IHYDUxX++Ldl9Fsgb5rnqijqHjEYsucNN3AdYtb8Cptwd72Ojl+hSOuxwxRE/ZzALR/luQR2nqWqKpkMnJyttfJaYKuUy8lMzVJyU5qN7aOMuD6mMFpIdc6Ea3WTV7cp4gDJMxuIXF3C5B0IGtlSe8lS1k1S52nGyfzuWDDWSynE6J9j9okF3nF7qO2umcHarL2UVukah4dqR3sugqStjlaHxva9p+00gj1c6w5d46Vr+LdURB2li8ZHoJ0BVJHeGama5kL3AzdyWtNsXX1G3P0Lzp4ZyMTou5/xMJNu24GXYshWyvZrxsvv9FmNIzSRh8Ud9/ougmuBAINwdDzL6qk3E3ufBUCke4mJ4JaD9hwIvh6GnFe3V1lbbhN3wMQNMx2EBoMjhqQRcMHVaxPTcDpUnnbeREts9nHcpfPmc3E1s9nHcplJvLSNdgdUxA/fGXadAtjHIHAOaQQcwQbg9hC53oxUy5thFugk4vPYEBSXdneiagmYyQObE9wa+N2jS42D2efI21vnmFrZUyhwErLA7f8rVHVzBwE7LA5H/ACrlRfiGYPaHDQi4X7VgrRERERERERERERERERERERRfhGouMonO543Nd68J9Tr+ZUpLGS2OmH2nPJ6mYiXH0bDzhdE7Uo+Nhli/xsc38QQFSG6mwZZqu8kbmYjhDXNLXBjTmSDmLuH+0KBJCXTg7CMewqsmpy+pB/6kY9huFLqHc7Fs17g39J/aMA6GjvR2tuPwVc1rTxRhH25bN/8Acw3/ADXRsEIY1rRoBZUpvhu6+HaIY1juKuZGuscFnZBoOlw5zhbWzQUqIC6Rrm7cD2G/klVTl0rXNyOB6gbjwVh8HNAI6bFa2I+oaKqt5w81bmaOM8lyRexBedOnJXlsOl4uCJnQ0KE8IO5r3P8AplO3Ebgvj+1iAtjZzG4yLTbp51nUxFxa4C+qclsrIS8seBfVN7cOCwdkbG2jHG3i6p7ARewpYT6y66123t16uSSGSapLnl7QwOijixuaS4NbhdmddBdb6i4WY44gx9LUca0WwtYbEjrIuPwPnWrhr6mtq2Vc7MDo7impr3LC7Iyy9BtoDnfOwsL5+4+1gT3+a2e48gAE9d8O9aTfeN5rII399hYXD7kd/wCNlauzNnkbOMTe+dC4DtcwgfxUF29siV+03ue11mwwtxEENc5+G+EkWNgw3tpdWrTR4WNb0ABZRR2DgdpKyhis1wO0lc/0tLjq4QdC0jz4mX9V1fmz6NkUbWNAAACrPfrdSSnmNXCwujLsdmC74n6nuftMJvp0kW51703DMxrAw0z3yAWs0nM9mG49ajUzuQbyTwcNtrg9yiUjubM5GQHDI2JBHYphvNvBFSvpWPi4x08zY2jIYRcYnm/M0EGyq7f4cbtMZ3aXAjoNoW4befPzLa0Ms9dUmqqG2lLTHBAMxAx3fvf/AJ3DLpsTe1wBtt99y38XDUQNL3xNAe0d8QL2c2+pFyCOcEW0z2yhzgHWyN7cMvVbpmucGvtkQbbbZeqle7WxmQU7AGi5Fye1VRtyIQ7YwR5Br3OsOYOwm3ZdwCkTOFwsiEbaKV0oGG1nWv1jDfzetaTdnY01TVGabOWV+J9rERsvexIyxE5kDIWaOlem0r2kbMd3ivXWmkYWg+6b3tbZa2K0e1YjPXuj1DZHOP3i8hvruf3Vc+7m7UUELbsBcRckhQDdvYTnV87nsc29XJbE0tuyPQgHmJc7PnVuALKnj5NllnSRclGB296o7eTYgj2sYAO5ALmjoDzHYDsxFvmVybN2ayOJjA0WsObVQDe2if8A0uJMDsBpm93hOC/HMFsWmLI5aqy49B2BZQs1G2G8+Kyp2CNpaN58VR+1dncRtfigLBpcW9TXOjc38A4DzL8cIGP6XK3K7pWi5FwAQ0tNuyylW+uynf0rFMGOwGnzfY4cQmYLF2l7WyWw393NdUMbUwC8jWgOZpjDc2lp5njryOWllEfTnkwAPhde3C5UGSlPJANHwuvbeLlR/d/Yu0GRh0VS5gdnlTRO9bnXXhvPu1VzMD6mrJAIaC6GKIXc4WGIPAuTay2+xuE5lPCIKimnEjBazWE3/wDHmutfWbZn2jPFLNEYoIXB8NOf7SaX7L5BqGtyOYF9ALElSPcfgAT1381K/wCN+ABPXfzVibrQysp2MlFnDKy26w9kskETeNN3nM+dZikqYiIiIiIiIiIiIiIiIiIiIixxQM4zjcIx2tdZCIiLwq6FkoAe24BuO1e6Ii+AL6QiIi1dZu3Tym7oxfpGS9dn7DhgzjYAennWeiIvGopGvw4hfCbjtXsiIi/L2AixFx0LTVW51LIcRjserJbtERYOztiQwf2bAOvnWcQiIi1VXuxTSHE6MX6sllUOy4oRaNgastEReDqNheJCO6AsD1L3REReNVSNkADxcA384XqAvqIi8qimbIMLhcXv+C9AOZfURFrq3YEEpu9gv0jIr5Q7vQQnEyMX6TmVskREREREREREREREREREUT3j4SaSjeYjillabOZGB3PP3TnENB6hc9S3e8Ve6CkqZ299HDI8drWOI9YXNzibkk3NySTqSTck9ZNz51FqZzEBbMq/0Lopte5xkJDW2yzJP+lbfLXB4LN6UfxJy1weCzelH8SqJFB55JwXUdGqL6u/0Vu8tcHgs3pR/EnLXB4LN6UfxKokTnknBOjVF9Xf6K3eWuDwWb0o/iTlrg8Fm9KP4lUSJzyTgnRqi+rv9FbvLXB4LN6UfxJy1weCzelH8SqJE55JwTo1RfV3+it3lrg8Fm9KP4k5a4PBZvSj+JVEic8k4J0aovq7/RW7y1weCzelH8SctcHgs3pR/EozwU7JhqKmZk0TZGiG4DhcA42C/wCBKtH+pFB4HD6IUuJ80jdYEKgrqfRtHMYnNeTwI2qKctcHgs3pR/EnLXB4LN6UfxKTVW6WzYmOkkpoGMaLlzgAAOslRWqdRSENpNmROBIAllaWMN75sjAMjx12ANxms7TbwogOjDjqSd4Xpy1weCzelH8SctcHgs3pR/EvKmNHGS2r2XE0A5yRNLgB0vicBI0dgcpTR7q7MmY2SKmgexwuHNAIPnCWm3hCdGDHUkt1hRvlrg8Fm9KP4k5a4PBZvSj+JSv+pFB4HD6IVVcKmy4aesjZDG2Npga4hosCTJKL9tgPwWuV80bdYkKXQU2ja2XkmNeDniRsUq5a4PBZvSj+JOWuDwWb0o/iVRIovPJOCv8Ao1RfV3+it3lrg8Fm9KP4k5a4PBZvSj+JVEic8k4J0aovq7/RW7y1weCzelH8SctcHgs3pR/EqiROeScE6NUX1d/ord5a4PBZvSj+JOWuDwWb0o/iVRInPJOCdGqL6u/0Vu8tcHgs3pR/EnLXB4LN6UfxKokTnknBOjVF9Xf6K6tl8L9HK8MkbJBfR7w0s/eLCS3tIt0kKctdfMaLlxXfwSbRdLs8Md/cyOiaf8oax7R1AB+EdTQpdNUGQ6rlz+mtDR0TGyxE2JsQfzgpqiIpq5hERERaXfb9XV/k0vunLnZ2pXRO+36ur/JpfdOXOztSqyuzau49lfgl6x5r4iIq5dkiIiIiIiIiIiIiIiIrC4F/rc/7D/kYrX2rtOOmifNKbNaO0k6ANHO4mwA61U/Av9bn/Yf8jFI95q/6TVOZe0VNlc4sPHEDE92EE2jDgAbWBcTzK4pTaJfONPt1q89QWFXVMlU8T1FgAQWQYm4YhmMRBID5ALku0bzWtdayr28xgLWtxPuCX3d3zTq3Qi+WtyLLw25tJ39kCRbUAnC3O5Db6C4HnbfmBWopKUyPDAQLg8xJv0ADzadeVrkZPeb6rc/z7r2npGNj5aY2aN35gOrE533yKLejjnN47LUZZgYnFxcB/iuTpa+gAvlsKOaSnfx9NkTm+In9HMMtSO5D8xaQa3GIWcFDa2kdFIWEhwHPYtOthdpzBNic/NcWJ2+71fd7Yn2s5wAJtldzb3PP2XHPmO6ua831XZryopI3RctD8P53jrxGd1bWyNrR1MTZozkciDk5rhk5rhzOByIVS8Mv16LydvvJlKtlVBo60NueKqCGnEMJEhH6KQtOYLgMB6w1RXhl+vReTt95Msav5Sy9n22rgRuKgSIip19FRERERERERERERERERXJwL/Up/KXe5p1TauTgX+pT+Uu9zTqbRfM7FzPtN+jH8h4FWAiIrdfO0RERFpd9v1dX+TS+6cudnaldE77fq6v8ml905c7O1KrK7Nq7j2V+CXrHmviIirl2SIiIiIiIiIiIiIiIinnBFUCOeqkOjKZzj2New/kttsgN+jGVzy2UjjSMQBL5Q5xxDVwLnhuRyHVko3wftJbtIDX6DL/9Vv6t4NMQ1+bmizQdReMhxt0A5X6TZXFHiwA7/NfPtO/rHEbvBvqsCk3Ulqo3T0s1NPz4GyEPHQHAsAabdNu1RjaUk9O8xz0skbuh2h6wbWI6wVi7q7Drp5GvomSBw/vWksa3tkyHmz7FZe8dTNT0YjrtpRmexGCNoDntcLYXgG5Fw3u8LefVWUtNEwk6usd1zdU8GkqlxazX1RlkLD7KvNn1E07xHDSyPcdA0E+c5WA6zkpTUboz08QqKmWmpxrhklOI/wCUYGG55rNJ1W33TrJJ6V8VHtGNtRYBrJG3LGjESIwToSe/s7TRV5vbsKvhkMla2RxP98SXsPY/Qfdy7EipopCDq6p3XN1lPpKpY5zBJrDK9hbwU8rLy05cMnOaXNJdieXswuDyHEnOQDO/TkOfS8KVZx1RSzf+pRxP9J0p/NbrZjj9HhBvlCL5gAdzYg9eXRn08yim+IOHZt9f6Ph/mlVbWizSOKt9A41bSd3iPRRxERU6+gIiIiIiIiIiIiIiIiIrk4F/qU/lLvc06ptXJwL/AFKfyl3uadTaL5nYuZ9pv0Y/kPAqwERFbr52iIiItLvt+rq/yaX3Tlzs7Uronfb9XV/k0vunLnZ2pVZXZtXceyvwS9Y818REVcuyREREREREREREREREU/4HYg6pqWnR1OQewvYCtrsenaInQSyGMw4ojd9m4o+4Di0NJecOFwHOCc1reBf63P8AsP8AkYpPvps0wTfSwP0UoDJT/gkGTJD0AjuCeazSril+UCvnenT/AHzgdw8MfsojWby1rWmn+kPjYMgGNZGQBoA5rA4dGR5lG4932yvyD3uOZ7q5PSST/EqWbZ2OXXe0fzZ65Eu1flci51BsLm2q2ZXCFzsTSQ5uE2tiGYcLXyOmh1us3SyMdg4gH8sso44JKclkbXPAytnx/NuC1E27gjcA5r2u1Gdj2gj+IUhot56wMEH0l72HK0gjkJB1GKRpJy5iVj7VrxK5oY0gNxWyAJL3YjYNyAvkAPzy2Wxdjlo4146La85ysRmCQCQdDgyOlzZZXuxcSB29iOjgjpw6SNoedlvv+dS2e1I2x0zY4n4nvAa0B4c0ySBrRYNAIOJ7sjc2aLnRaDhXpRFU00Q0ZSRtHY18o/JTHdeg+k1X0ggCKAm1gA185BBIDQBZgJzt3zzkLKK8Mv16LydvvJlrq8YyU0Cf70Abj4YfnFQJERVC+hIiIiIiIiIiIiIiIiIrk4F/qU/lLvc06ptXJwL/AFKfyl3uadTaL5nYuZ9pv0Y/kPAqwERFbr52iIiItLvt+rq/yaX3Tlzs7Uronfb9XV/k0vunLnZ2pVZXZtXceyvwS9Y818REVcuyREREREREREREREREVhcC/wBbn/Yf8jFb1RTtka5j2hzXAgtOYIOoKpHgx29BSVEslRJga6LCDhc65xsNu5BOgKsrlM2b4UP9OX4FbUsjBHYkL59p6kqJKwvjY4iwxAJ8Fotq7JkoL3BkpdA8jEYhcEMnGrmAgWf1AOyzWuqtlwyxsc25dbNzc8V+cDIHPEcjphuCSVLTwl7NP/cj/Tl+BRqv2hsZxc+CsdTvOZ4uOQxE9LonRlt+sWOeq3mSP9w+yroqarab8m8f+T5C47MCvw3d6OmJDjieB31mFrXNIJJaXG7LWGYscWgtn77K2bJXHDF+jpwTimF7G57ptPfNxOmPQc1zp40lfsfEH1Nc6ode+F0UjIQb3yiZGAebvr6BSdnCTswAAVIAGQAjlAA6u4QSR7x9kkp6x2cbyf4n73Fz1ZBSKhoWQxsijaGsYLNaNAFT/DL9ei8nb7yZT/lM2b4UP9OX4FWPCbtyCrq2S08mNgha0mzm90HyEizgDoR+K0VT2GOwIVnoGlqI6zXkY4CxxII8VEURFUrv0REREREREREREREREVycC/1Kfyl3uadU2rk4F/qU/lLvc06m0XzOxcz7Tfox/IeBVgIiK3XztERERaXfb9XV/k0vunLnZ2pXRO+36ur/ACaX3Tlzs7Uqsrs2ruPZX4Jesea+IiKuXZIiIiIvoF8l8WdsMf8AU0+n9qzXTv2635l6BcrB7tVpO5SfY+6WNkhtEGwkNkmmD3NdMbXijaw960kAuzPPpYDA3s2A2KaBkLG4pGDE2NznxCUucC2N787WDTYk2vrZb2iq6MU0FPU/SDNEZWvpWOezHIZHOF2hvdONwL3Frdi8dpRfRYqGhcAJXSmolZcniy4YWMzOuHXs685ZY3V/O5c9HUTCe5JzNhkCAD72eIwvlbEAKLt3XqS5jRGC54xMaHxlz22vdgDruFuhYsGy5Xtxhtm3tic5rGk9ALyAT1BTWn2tSUcez+Mp3lwjZUh8ZaHPkL5W4ZS4XLAGtsAV+aWemj436RGwyObCIRK172CnewEmENBBkzJztmb31WHJN3qVz+bH3L7sM8bHC/V1KG1eyJonNY+Nwc+xZlfGDkMBFw7PLK63u7NA6KVnGNZd1RBGQTG8gOlu5pbckXDbG46Qti6GR8Gz2xAYm09SxrQLSCZpeXttriwkEDW5X7l2hRl9AKeOJuCanJLWPFQCHWlE7iA0jFhtmdF61gabrGWqfKzUtvvbgSN+F7cdu7GMbT2a59VVNjYMLJZL6NYxokcBcmzWjmCxqjY0zIxKWXjJw42lr2X6C5hIB6ipZUwiOoc6UMbD9NqA9743SxCQEYDKxpGKzT3IOXdO1zCzK+Cl+g7Q+iOfJfinyz8UIoCWygCOJjQ0NOd9D2rzkgbrIV7magAuDYXsbYnVzyvt35YbVXalAjpnU4dHNEZBECYHUzseJjRj/TaG5Dna89lFlm7KHdP/AGUnu3LSw2KsaiPWbe5FsdmPXcH7WPFSuo2VRwCRtRNTl/EFwjbFM2QPfFijs5pw6ubrcLx2vQ8bRucGxhzK+WNpJjjIjDGWbc2uAbZda1u/I/6x37KD/wCNEt7S0kPFVb3RCWWeqmgjxZtiswvL2D/GSWi/UOu8jMltlUe8yOOYuJJsdm4ZZWGJvwCh8ux5mSmF0Za8C9nEAYcOLFiJthtne9l7y7s1LS9pi7pjS9zQ5he1ozLi0Ova3PZbvbbsQonjQ7Nw+eMStP8ABbLa+2KSlcYRTvbJHTFjHRloa81FMwl01xiLgXHO6w5NuNypBrZjqhjbkg3HUbb9/X9lCodkyua1+EBru9LnMZitkcOMi4vlcL5VbKmikET4nB7rYW2uXYtCy3fA8xF7qYwRU7ZKmKskjhuQGEwGaQwBoDBA84mMGG2YaTnqsneDZ/cU76WORoFFK2JkgInwsmGN9ul0cjyAOYnJe8jhdef1EiQNIwO2xAyvnkeNvtkoZHu7UOLmtYHuaCSxj2PeLa9w1xdl2LWqzt3/AOj3TUj2u4yZrm4IKenMeA5Avne673hupJdzHJV5tWmMc80ZIJZI9pI0OFxFx+CwkjDQCFIpKt00jmOFrAHIjaRt/N181iIiLSrFERERFcnAv9Sn8pd7mnVNq5OBf6lP5S73NOptF8zsXM+036MfyHgVYCIit187REREWt3loXT0dVCzvpIJGN7XMcB6yubif/3P511GoXvNwW01W90zHOglcbuLQHRuPOXRm2Z6Wltybm5USpgMoBbmF0GhNKMoXObKPddbEbCP9qj0Vo8iPjvsPmpyI+O+w+aoPNJdy6rpFQ/uPcVVyK0eRHx32HzU5EfHfYfNTmku5OkVD+49xVXIrR5EfHfYfNTkR8d9h81OaS7k6RUP7j3FQ+Hf+va0NFSchYEtjc+333NLvWtQ3acomFRxjjKHh+M907EDcE3vfPpVj8iPjvsPmpyI+O+w+asjTTnPxWhmmdFsvqC187NtfrwVebX21NVPEk78bg0NBs1tmgkgANAGpP4rN2dvpW07GxRTkNb3oLWPw/dL2kgdQU25EfHfYfNTkR8d9h81BTTg38167TWjHMDCLtGzVw7rKCbS3rq6gxOlmcTES5hAa0tcbZgsAN8hn1LObwi7QH/ceziubdJwZntUt5EfHfYfNTkR8d9h81e83nzv91gdLaJIDS0WGXu5fZQSj3pqopJZWTuDpSXSZNLXkkm7mEFp1PNldfdq72VdSwRzTucwfYAaxvnawAHzqdciPjvsPmpyI+O+w+avObz2t5rL+s6L1g+2I26uPgquWTs7aMlPI2aJ2F7b2NgdQWnJwINwSM+lWRyI+O+w+anIj477D5qxFJKFud7QUDgWuJIPBVxtLaUlRK6aZ5e91ruIAvYADIADQALPrN76yUxF85JidjYQ1jS1wt3XctFzlz3U45EfHfYfNTkR8d9h81Zc2m/CtZ03ow2vsy93LZhhhgoNNvbVvmjqXTXkjaWtdgZYNIcCMIbht3R1HOsHaW0pKiV00zsT3Wu6wF7AAZAAaABWPyI+O+w+anIj477D5qGmmOfijNN6NYbtwNrfDsztlkoVs/fWtgY2KOchre9Dmsfh6ml7SQOoLEqt4KmSYVD53mUd6+9i3qbbIDM5DLNWByI+O+w+anIj477D5qc3nIt5rEaZ0W1xcBiczq4m/YohLwgbQc1zfpJGLUtbG1x/ea0O891HiVaHIj477D5qciPjvsPmo6mmdn4rKLTejYr8nhfc23gFVyK0eRHx32HzU5EfHfYfNWPNJdy29IqH9x7iquRWjyI+O+w+anIj477D5qc0l3J0iof3HuKq5XbwQ0Do9n43aSyukb93CxgPYeLJHUQsLZPAzAxwdPM+YA94G8U0/es5zj5iFYUUQa0NaA1oFgALAAZAADQKXTU7ozrOXPab0xFWMbDDewNyTh3d6/SIinLlkRERERERERERERERERERERERERERERERERERERERERERERERERERERERERERERERERERERER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44" name="AutoShape 8" descr="data:image/jpeg;base64,/9j/4AAQSkZJRgABAQAAAQABAAD/2wCEAAkGBhIREREQEhEVFRUWFRsYGBUWFxgXFBYXFxUVGRoYFBcYHCYeHBkjGhgVHzEgIykpLC04FR4xNTAqNSYrLCkBCQoKDgwOGg8PGiskHyMyMi8yLTQ1NSkqLSwqLyoqNS4sMCwrLCwsLywqLCw0MC0sLSwsKSwsLS0sLCw0LywrLP/AABEIALIBGwMBIgACEQEDEQH/xAAcAAEAAgMBAQEAAAAAAAAAAAAABgcEBQgDAQL/xABOEAABAwIDAgcMBgYJAwUAAAABAAIDBBESITEFBgcTF0FRYXEiMlRkdIGSoaOz0uMUNEJykcEjNXOCsbIVFjNDUmKTosMkRNFTg7TC8P/EABsBAQACAwEBAAAAAAAAAAAAAAAEBQIDBgEH/8QAOhEAAQMCAgUJBwMEAwAAAAAAAQACAwQRITEFEkFRYRMUFnGBkbHB4QYiMjNiofA0UnIVJNHxI0KC/9oADAMBAAIRAxEAPwC8URERERERFi7UqzDBNKACWRucAdDhaTY/gspeVVTiRj4zo5paexwsf4rx17Gyxdcg2zVbVXC1MxuLiI7Ai+btLi/qVj0VayZoew3aedc/bagLY5mHVocD2i4PrVv8HU2Kjb2qu0fM+Vrtc3IKqtFVEkzXcobkFSla/b20zT08s4AJYLgHQ3IH5rYKOcIElqCXrLB/vafyU2ZxbG5w2AqwqHlkTnDMA+Cik3CzMHRt4iLu5GtuXOsA5wBPmFz5lY9FWslYJGG7ToVzy9nGVMLOi7vP3o9bvUr/ANiUvFwRM6GhR6F73xazzclRdHPkkhD5DclZyIimqxUR25v59FqXQOhxNAacTXWdmAdCLH8Qtlu7vjT1pkbFiDo8OJrxbv8AFaxBIPenT81X/CH9ek+6z+QLX8F8Tn1b3AmxefOGgDPz4lWU88j6h7CcBdU9LUyyVT4yfdF/FXYiIrNXCIiIiIiIiIiIiIiIiIiIiIiIiIiIiIiIiIiIiIiIiIiIiIiIipbhAoOLqqltsn92P3xc/wC7EpFuJtXitlSyg5tjBH3i0Bv+4hOFah7uGa3fMcw/unEP5nfgojsvaeDZfF3757b9jLk+sNVOw8g6a3WO3/aoIzzd9RbrHbl4rNl39rY8Mhnc5rHtc5tmWcwOBc09zztuFLt9trtn2dHI3IPlbl2NefyCq6mkMsRLhYOBt93m9Vj51un7XxbKgYTmx5v+6wtPrutMb5BDJHJe481oiklFPNFKTcWzxzWLuTR8fXE82MN8zRc+t3qV85AdAA/gqp4HdnXPGkc2LzvOL+BC/fCbvi7E6nYTxbDhcBrI/o7AcrdPmVkXimhaLXOQG8q3MgpIGi1zgAN5Vhf1npMWD6TFf74t+Oi2QN8wueaSGqkzEII6AST6hb1qW7mb2yUkzKabEInmwa7WJ+th/lIvlpe1tSsI6iXWDZW2vkVhFVTB4bOzVvkeO4ry4S34ayY9DG/yBZvA3Q9yZCPs387ji/NafhZkvUSgfabGB+80D81OeDimEVIXnIa36mj/AMLGkZaWV3Fa6Flppn/VZS+SQNBLiABqSbAdpWtl3ppGmxqYvM4H+CqDfLfCWolyuQXWjivYAdJ5r2zJKwaHY9bKLta09Qa4j0sv4IKqWW5hZcbztXorJ5rmBl27yc1etFtiCY4Ypo3kC5a1wLgNLkA3AWYSqN2HBWU1dHI6Is7gsLhmCHPYbdP2ejmUr4Ut7DExtO0kXaHSW1N+9Z59SOe4W/l3Mi13tx3cVINS5kPKSNs7dxU0O81IHYDUxX++Ldl9Fsgb5rnqijqHjEYsucNN3AdYtb8Cptwd72Ojl+hSOuxwxRE/ZzALR/luQR2nqWqKpkMnJyttfJaYKuUy8lMzVJyU5qN7aOMuD6mMFpIdc6Ea3WTV7cp4gDJMxuIXF3C5B0IGtlSe8lS1k1S52nGyfzuWDDWSynE6J9j9okF3nF7qO2umcHarL2UVukah4dqR3sugqStjlaHxva9p+00gj1c6w5d46Vr+LdURB2li8ZHoJ0BVJHeGama5kL3AzdyWtNsXX1G3P0Lzp4ZyMTou5/xMJNu24GXYshWyvZrxsvv9FmNIzSRh8Ud9/ougmuBAINwdDzL6qk3E3ufBUCke4mJ4JaD9hwIvh6GnFe3V1lbbhN3wMQNMx2EBoMjhqQRcMHVaxPTcDpUnnbeREts9nHcpfPmc3E1s9nHcplJvLSNdgdUxA/fGXadAtjHIHAOaQQcwQbg9hC53oxUy5thFugk4vPYEBSXdneiagmYyQObE9wa+N2jS42D2efI21vnmFrZUyhwErLA7f8rVHVzBwE7LA5H/ACrlRfiGYPaHDQi4X7VgrRERERERERERERERERERERRfhGouMonO543Nd68J9Tr+ZUpLGS2OmH2nPJ6mYiXH0bDzhdE7Uo+Nhli/xsc38QQFSG6mwZZqu8kbmYjhDXNLXBjTmSDmLuH+0KBJCXTg7CMewqsmpy+pB/6kY9huFLqHc7Fs17g39J/aMA6GjvR2tuPwVc1rTxRhH25bN/8Acw3/ADXRsEIY1rRoBZUpvhu6+HaIY1juKuZGuscFnZBoOlw5zhbWzQUqIC6Rrm7cD2G/klVTl0rXNyOB6gbjwVh8HNAI6bFa2I+oaKqt5w81bmaOM8lyRexBedOnJXlsOl4uCJnQ0KE8IO5r3P8AplO3Ebgvj+1iAtjZzG4yLTbp51nUxFxa4C+qclsrIS8seBfVN7cOCwdkbG2jHG3i6p7ARewpYT6y66123t16uSSGSapLnl7QwOijixuaS4NbhdmddBdb6i4WY44gx9LUca0WwtYbEjrIuPwPnWrhr6mtq2Vc7MDo7impr3LC7Iyy9BtoDnfOwsL5+4+1gT3+a2e48gAE9d8O9aTfeN5rII399hYXD7kd/wCNlauzNnkbOMTe+dC4DtcwgfxUF29siV+03ue11mwwtxEENc5+G+EkWNgw3tpdWrTR4WNb0ABZRR2DgdpKyhis1wO0lc/0tLjq4QdC0jz4mX9V1fmz6NkUbWNAAACrPfrdSSnmNXCwujLsdmC74n6nuftMJvp0kW51703DMxrAw0z3yAWs0nM9mG49ajUzuQbyTwcNtrg9yiUjubM5GQHDI2JBHYphvNvBFSvpWPi4x08zY2jIYRcYnm/M0EGyq7f4cbtMZ3aXAjoNoW4befPzLa0Ms9dUmqqG2lLTHBAMxAx3fvf/AJ3DLpsTe1wBtt99y38XDUQNL3xNAe0d8QL2c2+pFyCOcEW0z2yhzgHWyN7cMvVbpmucGvtkQbbbZeqle7WxmQU7AGi5Fye1VRtyIQ7YwR5Br3OsOYOwm3ZdwCkTOFwsiEbaKV0oGG1nWv1jDfzetaTdnY01TVGabOWV+J9rERsvexIyxE5kDIWaOlem0r2kbMd3ivXWmkYWg+6b3tbZa2K0e1YjPXuj1DZHOP3i8hvruf3Vc+7m7UUELbsBcRckhQDdvYTnV87nsc29XJbE0tuyPQgHmJc7PnVuALKnj5NllnSRclGB296o7eTYgj2sYAO5ALmjoDzHYDsxFvmVybN2ayOJjA0WsObVQDe2if8A0uJMDsBpm93hOC/HMFsWmLI5aqy49B2BZQs1G2G8+Kyp2CNpaN58VR+1dncRtfigLBpcW9TXOjc38A4DzL8cIGP6XK3K7pWi5FwAQ0tNuyylW+uynf0rFMGOwGnzfY4cQmYLF2l7WyWw393NdUMbUwC8jWgOZpjDc2lp5njryOWllEfTnkwAPhde3C5UGSlPJANHwuvbeLlR/d/Yu0GRh0VS5gdnlTRO9bnXXhvPu1VzMD6mrJAIaC6GKIXc4WGIPAuTay2+xuE5lPCIKimnEjBazWE3/wDHmutfWbZn2jPFLNEYoIXB8NOf7SaX7L5BqGtyOYF9ALElSPcfgAT1381K/wCN+ABPXfzVibrQysp2MlFnDKy26w9kskETeNN3nM+dZikqYiIiIiIiIiIiIiIiIiIiIixxQM4zjcIx2tdZCIiLwq6FkoAe24BuO1e6Ii+AL6QiIi1dZu3Tym7oxfpGS9dn7DhgzjYAennWeiIvGopGvw4hfCbjtXsiIi/L2AixFx0LTVW51LIcRjserJbtERYOztiQwf2bAOvnWcQiIi1VXuxTSHE6MX6sllUOy4oRaNgastEReDqNheJCO6AsD1L3REReNVSNkADxcA384XqAvqIi8qimbIMLhcXv+C9AOZfURFrq3YEEpu9gv0jIr5Q7vQQnEyMX6TmVskREREREREREREREREREUT3j4SaSjeYjillabOZGB3PP3TnENB6hc9S3e8Ve6CkqZ299HDI8drWOI9YXNzibkk3NySTqSTck9ZNz51FqZzEBbMq/0Lopte5xkJDW2yzJP+lbfLXB4LN6UfxJy1weCzelH8SqJFB55JwXUdGqL6u/0Vu8tcHgs3pR/EnLXB4LN6UfxKokTnknBOjVF9Xf6K3eWuDwWb0o/iTlrg8Fm9KP4lUSJzyTgnRqi+rv9FbvLXB4LN6UfxJy1weCzelH8SqJE55JwTo1RfV3+it3lrg8Fm9KP4k5a4PBZvSj+JVEic8k4J0aovq7/RW7y1weCzelH8SctcHgs3pR/EozwU7JhqKmZk0TZGiG4DhcA42C/wCBKtH+pFB4HD6IUuJ80jdYEKgrqfRtHMYnNeTwI2qKctcHgs3pR/EnLXB4LN6UfxKTVW6WzYmOkkpoGMaLlzgAAOslRWqdRSENpNmROBIAllaWMN75sjAMjx12ANxms7TbwogOjDjqSd4Xpy1weCzelH8SctcHgs3pR/EvKmNHGS2r2XE0A5yRNLgB0vicBI0dgcpTR7q7MmY2SKmgexwuHNAIPnCWm3hCdGDHUkt1hRvlrg8Fm9KP4k5a4PBZvSj+JSv+pFB4HD6IVVcKmy4aesjZDG2Npga4hosCTJKL9tgPwWuV80bdYkKXQU2ja2XkmNeDniRsUq5a4PBZvSj+JOWuDwWb0o/iVRIovPJOCv8Ao1RfV3+it3lrg8Fm9KP4k5a4PBZvSj+JVEic8k4J0aovq7/RW7y1weCzelH8SctcHgs3pR/EqiROeScE6NUX1d/ord5a4PBZvSj+JOWuDwWb0o/iVRInPJOCdGqL6u/0Vu8tcHgs3pR/EnLXB4LN6UfxKokTnknBOjVF9Xf6K6tl8L9HK8MkbJBfR7w0s/eLCS3tIt0kKctdfMaLlxXfwSbRdLs8Md/cyOiaf8oax7R1AB+EdTQpdNUGQ6rlz+mtDR0TGyxE2JsQfzgpqiIpq5hERERaXfb9XV/k0vunLnZ2pXRO+36ur/JpfdOXOztSqyuzau49lfgl6x5r4iIq5dkiIiIiIiIiIiIiIiIrC4F/rc/7D/kYrX2rtOOmifNKbNaO0k6ANHO4mwA61U/Av9bn/Yf8jFI95q/6TVOZe0VNlc4sPHEDE92EE2jDgAbWBcTzK4pTaJfONPt1q89QWFXVMlU8T1FgAQWQYm4YhmMRBID5ALku0bzWtdayr28xgLWtxPuCX3d3zTq3Qi+WtyLLw25tJ39kCRbUAnC3O5Db6C4HnbfmBWopKUyPDAQLg8xJv0ADzadeVrkZPeb6rc/z7r2npGNj5aY2aN35gOrE533yKLejjnN47LUZZgYnFxcB/iuTpa+gAvlsKOaSnfx9NkTm+In9HMMtSO5D8xaQa3GIWcFDa2kdFIWEhwHPYtOthdpzBNic/NcWJ2+71fd7Yn2s5wAJtldzb3PP2XHPmO6ua831XZryopI3RctD8P53jrxGd1bWyNrR1MTZozkciDk5rhk5rhzOByIVS8Mv16LydvvJlKtlVBo60NueKqCGnEMJEhH6KQtOYLgMB6w1RXhl+vReTt95Msav5Sy9n22rgRuKgSIip19FRERERERERERERERERXJwL/Up/KXe5p1TauTgX+pT+Uu9zTqbRfM7FzPtN+jH8h4FWAiIrdfO0RERFpd9v1dX+TS+6cudnaldE77fq6v8ml905c7O1KrK7Nq7j2V+CXrHmviIirl2SIiIiIiIiIiIiIiIinnBFUCOeqkOjKZzj2New/kttsgN+jGVzy2UjjSMQBL5Q5xxDVwLnhuRyHVko3wftJbtIDX6DL/9Vv6t4NMQ1+bmizQdReMhxt0A5X6TZXFHiwA7/NfPtO/rHEbvBvqsCk3Ulqo3T0s1NPz4GyEPHQHAsAabdNu1RjaUk9O8xz0skbuh2h6wbWI6wVi7q7Drp5GvomSBw/vWksa3tkyHmz7FZe8dTNT0YjrtpRmexGCNoDntcLYXgG5Fw3u8LefVWUtNEwk6usd1zdU8GkqlxazX1RlkLD7KvNn1E07xHDSyPcdA0E+c5WA6zkpTUboz08QqKmWmpxrhklOI/wCUYGG55rNJ1W33TrJJ6V8VHtGNtRYBrJG3LGjESIwToSe/s7TRV5vbsKvhkMla2RxP98SXsPY/Qfdy7EipopCDq6p3XN1lPpKpY5zBJrDK9hbwU8rLy05cMnOaXNJdieXswuDyHEnOQDO/TkOfS8KVZx1RSzf+pRxP9J0p/NbrZjj9HhBvlCL5gAdzYg9eXRn08yim+IOHZt9f6Ph/mlVbWizSOKt9A41bSd3iPRRxERU6+gIiIiIiIiIiIiIiIiIrk4F/qU/lLvc06ptXJwL/AFKfyl3uadTaL5nYuZ9pv0Y/kPAqwERFbr52iIiItLvt+rq/yaX3Tlzs7Uronfb9XV/k0vunLnZ2pVZXZtXceyvwS9Y818REVcuyREREREREREREREREU/4HYg6pqWnR1OQewvYCtrsenaInQSyGMw4ojd9m4o+4Di0NJecOFwHOCc1reBf63P8AsP8AkYpPvps0wTfSwP0UoDJT/gkGTJD0AjuCeazSril+UCvnenT/AHzgdw8MfsojWby1rWmn+kPjYMgGNZGQBoA5rA4dGR5lG4932yvyD3uOZ7q5PSST/EqWbZ2OXXe0fzZ65Eu1flci51BsLm2q2ZXCFzsTSQ5uE2tiGYcLXyOmh1us3SyMdg4gH8sso44JKclkbXPAytnx/NuC1E27gjcA5r2u1Gdj2gj+IUhot56wMEH0l72HK0gjkJB1GKRpJy5iVj7VrxK5oY0gNxWyAJL3YjYNyAvkAPzy2Wxdjlo4146La85ysRmCQCQdDgyOlzZZXuxcSB29iOjgjpw6SNoedlvv+dS2e1I2x0zY4n4nvAa0B4c0ySBrRYNAIOJ7sjc2aLnRaDhXpRFU00Q0ZSRtHY18o/JTHdeg+k1X0ggCKAm1gA185BBIDQBZgJzt3zzkLKK8Mv16LydvvJlrq8YyU0Cf70Abj4YfnFQJERVC+hIiIiIiIiIiIiIiIiIrk4F/qU/lLvc06ptXJwL/AFKfyl3uadTaL5nYuZ9pv0Y/kPAqwERFbr52iIiItLvt+rq/yaX3Tlzs7Uronfb9XV/k0vunLnZ2pVZXZtXceyvwS9Y818REVcuyREREREREREREREREVhcC/wBbn/Yf8jFb1RTtka5j2hzXAgtOYIOoKpHgx29BSVEslRJga6LCDhc65xsNu5BOgKsrlM2b4UP9OX4FbUsjBHYkL59p6kqJKwvjY4iwxAJ8Fotq7JkoL3BkpdA8jEYhcEMnGrmAgWf1AOyzWuqtlwyxsc25dbNzc8V+cDIHPEcjphuCSVLTwl7NP/cj/Tl+BRqv2hsZxc+CsdTvOZ4uOQxE9LonRlt+sWOeq3mSP9w+yroqarab8m8f+T5C47MCvw3d6OmJDjieB31mFrXNIJJaXG7LWGYscWgtn77K2bJXHDF+jpwTimF7G57ptPfNxOmPQc1zp40lfsfEH1Nc6ode+F0UjIQb3yiZGAebvr6BSdnCTswAAVIAGQAjlAA6u4QSR7x9kkp6x2cbyf4n73Fz1ZBSKhoWQxsijaGsYLNaNAFT/DL9ei8nb7yZT/lM2b4UP9OX4FWPCbtyCrq2S08mNgha0mzm90HyEizgDoR+K0VT2GOwIVnoGlqI6zXkY4CxxII8VEURFUrv0REREREREREREREREVycC/1Kfyl3uadU2rk4F/qU/lLvc06m0XzOxcz7Tfox/IeBVgIiK3XztERERaXfb9XV/k0vunLnZ2pXRO+36ur/ACaX3Tlzs7Uqsrs2ruPZX4Jesea+IiKuXZIiIiIvoF8l8WdsMf8AU0+n9qzXTv2635l6BcrB7tVpO5SfY+6WNkhtEGwkNkmmD3NdMbXijaw960kAuzPPpYDA3s2A2KaBkLG4pGDE2NznxCUucC2N787WDTYk2vrZb2iq6MU0FPU/SDNEZWvpWOezHIZHOF2hvdONwL3Frdi8dpRfRYqGhcAJXSmolZcniy4YWMzOuHXs685ZY3V/O5c9HUTCe5JzNhkCAD72eIwvlbEAKLt3XqS5jRGC54xMaHxlz22vdgDruFuhYsGy5Xtxhtm3tic5rGk9ALyAT1BTWn2tSUcez+Mp3lwjZUh8ZaHPkL5W4ZS4XLAGtsAV+aWemj436RGwyObCIRK172CnewEmENBBkzJztmb31WHJN3qVz+bH3L7sM8bHC/V1KG1eyJonNY+Nwc+xZlfGDkMBFw7PLK63u7NA6KVnGNZd1RBGQTG8gOlu5pbckXDbG46Qti6GR8Gz2xAYm09SxrQLSCZpeXttriwkEDW5X7l2hRl9AKeOJuCanJLWPFQCHWlE7iA0jFhtmdF61gabrGWqfKzUtvvbgSN+F7cdu7GMbT2a59VVNjYMLJZL6NYxokcBcmzWjmCxqjY0zIxKWXjJw42lr2X6C5hIB6ipZUwiOoc6UMbD9NqA9743SxCQEYDKxpGKzT3IOXdO1zCzK+Cl+g7Q+iOfJfinyz8UIoCWygCOJjQ0NOd9D2rzkgbrIV7magAuDYXsbYnVzyvt35YbVXalAjpnU4dHNEZBECYHUzseJjRj/TaG5Dna89lFlm7KHdP/AGUnu3LSw2KsaiPWbe5FsdmPXcH7WPFSuo2VRwCRtRNTl/EFwjbFM2QPfFijs5pw6ubrcLx2vQ8bRucGxhzK+WNpJjjIjDGWbc2uAbZda1u/I/6x37KD/wCNEt7S0kPFVb3RCWWeqmgjxZtiswvL2D/GSWi/UOu8jMltlUe8yOOYuJJsdm4ZZWGJvwCh8ux5mSmF0Za8C9nEAYcOLFiJthtne9l7y7s1LS9pi7pjS9zQ5he1ozLi0Ova3PZbvbbsQonjQ7Nw+eMStP8ABbLa+2KSlcYRTvbJHTFjHRloa81FMwl01xiLgXHO6w5NuNypBrZjqhjbkg3HUbb9/X9lCodkyua1+EBru9LnMZitkcOMi4vlcL5VbKmikET4nB7rYW2uXYtCy3fA8xF7qYwRU7ZKmKskjhuQGEwGaQwBoDBA84mMGG2YaTnqsneDZ/cU76WORoFFK2JkgInwsmGN9ul0cjyAOYnJe8jhdef1EiQNIwO2xAyvnkeNvtkoZHu7UOLmtYHuaCSxj2PeLa9w1xdl2LWqzt3/AOj3TUj2u4yZrm4IKenMeA5Avne673hupJdzHJV5tWmMc80ZIJZI9pI0OFxFx+CwkjDQCFIpKt00jmOFrAHIjaRt/N181iIiLSrFERERFcnAv9Sn8pd7mnVNq5OBf6lP5S73NOptF8zsXM+036MfyHgVYCIit187REREWt3loXT0dVCzvpIJGN7XMcB6yubif/3P511GoXvNwW01W90zHOglcbuLQHRuPOXRm2Z6Wltybm5USpgMoBbmF0GhNKMoXObKPddbEbCP9qj0Vo8iPjvsPmpyI+O+w+aoPNJdy6rpFQ/uPcVVyK0eRHx32HzU5EfHfYfNTmku5OkVD+49xVXIrR5EfHfYfNTkR8d9h81OaS7k6RUP7j3FQ+Hf+va0NFSchYEtjc+333NLvWtQ3acomFRxjjKHh+M907EDcE3vfPpVj8iPjvsPmpyI+O+w+asjTTnPxWhmmdFsvqC187NtfrwVebX21NVPEk78bg0NBs1tmgkgANAGpP4rN2dvpW07GxRTkNb3oLWPw/dL2kgdQU25EfHfYfNTkR8d9h81BTTg38167TWjHMDCLtGzVw7rKCbS3rq6gxOlmcTES5hAa0tcbZgsAN8hn1LObwi7QH/ceziubdJwZntUt5EfHfYfNTkR8d9h81e83nzv91gdLaJIDS0WGXu5fZQSj3pqopJZWTuDpSXSZNLXkkm7mEFp1PNldfdq72VdSwRzTucwfYAaxvnawAHzqdciPjvsPmpyI+O+w+avObz2t5rL+s6L1g+2I26uPgquWTs7aMlPI2aJ2F7b2NgdQWnJwINwSM+lWRyI+O+w+anIj477D5qxFJKFud7QUDgWuJIPBVxtLaUlRK6aZ5e91ruIAvYADIADQALPrN76yUxF85JidjYQ1jS1wt3XctFzlz3U45EfHfYfNTkR8d9h81Zc2m/CtZ03ow2vsy93LZhhhgoNNvbVvmjqXTXkjaWtdgZYNIcCMIbht3R1HOsHaW0pKiV00zsT3Wu6wF7AAZAAaABWPyI+O+w+anIj477D5qGmmOfijNN6NYbtwNrfDsztlkoVs/fWtgY2KOchre9Dmsfh6ml7SQOoLEqt4KmSYVD53mUd6+9i3qbbIDM5DLNWByI+O+w+anIj477D5qc3nIt5rEaZ0W1xcBiczq4m/YohLwgbQc1zfpJGLUtbG1x/ea0O891HiVaHIj477D5qciPjvsPmo6mmdn4rKLTejYr8nhfc23gFVyK0eRHx32HzU5EfHfYfNWPNJdy29IqH9x7iquRWjyI+O+w+anIj477D5qc0l3J0iof3HuKq5XbwQ0Do9n43aSyukb93CxgPYeLJHUQsLZPAzAxwdPM+YA94G8U0/es5zj5iFYUUQa0NaA1oFgALAAZAADQKXTU7ozrOXPab0xFWMbDDewNyTh3d6/SIinLlkRERERERERERERERERERERERERERERERERERERERERERERERERERERERERERERERERERERER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46" name="Picture 10" descr="http://t3.gstatic.com/images?q=tbn:ANd9GcS8a1AoDZo6XPULBr-LTpzmfjboTrECWbYnw1Ji8CEEeMqfaegKc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4800"/>
            <a:ext cx="9144000" cy="7620000"/>
          </a:xfrm>
          <a:prstGeom prst="rect">
            <a:avLst/>
          </a:prstGeom>
          <a:noFill/>
        </p:spPr>
      </p:pic>
      <p:sp>
        <p:nvSpPr>
          <p:cNvPr id="11" name="Cloud 10"/>
          <p:cNvSpPr/>
          <p:nvPr/>
        </p:nvSpPr>
        <p:spPr>
          <a:xfrm>
            <a:off x="1905000" y="4495800"/>
            <a:ext cx="2057400" cy="1066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</a:rPr>
              <a:t>3</a:t>
            </a:r>
            <a:r>
              <a:rPr lang="en-US" sz="7200" b="1" baseline="30000" dirty="0" smtClean="0">
                <a:solidFill>
                  <a:srgbClr val="FF0000"/>
                </a:solidFill>
              </a:rPr>
              <a:t>rd</a:t>
            </a:r>
            <a:r>
              <a:rPr lang="en-US" sz="7200" b="1" dirty="0" smtClean="0">
                <a:solidFill>
                  <a:srgbClr val="FF0000"/>
                </a:solidFill>
              </a:rPr>
              <a:t> </a:t>
            </a:r>
            <a:endParaRPr lang="en-US" sz="7200" b="1" dirty="0">
              <a:solidFill>
                <a:srgbClr val="FF0000"/>
              </a:solidFill>
            </a:endParaRPr>
          </a:p>
        </p:txBody>
      </p:sp>
      <p:pic>
        <p:nvPicPr>
          <p:cNvPr id="12" name="Picture 4" descr="http://t1.gstatic.com/images?q=tbn:ANd9GcQbZgPqdAS8r-BiVenm4JXar0EOVZJ8JO8DfmT87FDR3SAtD46b9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Plus 12"/>
          <p:cNvSpPr/>
          <p:nvPr/>
        </p:nvSpPr>
        <p:spPr>
          <a:xfrm>
            <a:off x="5410200" y="228600"/>
            <a:ext cx="1143000" cy="1143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olded Corner 16"/>
          <p:cNvSpPr/>
          <p:nvPr/>
        </p:nvSpPr>
        <p:spPr>
          <a:xfrm>
            <a:off x="2133600" y="2438400"/>
            <a:ext cx="4343400" cy="15240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 </a:t>
            </a:r>
            <a:r>
              <a:rPr lang="en-US" sz="2800" b="1" dirty="0" smtClean="0">
                <a:solidFill>
                  <a:schemeClr val="tx1"/>
                </a:solidFill>
              </a:rPr>
              <a:t>The act of adding two or more things together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47800" y="381000"/>
            <a:ext cx="3352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addition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" name="Picture 4" descr="http://t1.gstatic.com/images?q=tbn:ANd9GcQbZgPqdAS8r-BiVenm4JXar0EOVZJ8JO8DfmT87FDR3SAtD46b9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" name="Oval 19"/>
          <p:cNvSpPr/>
          <p:nvPr/>
        </p:nvSpPr>
        <p:spPr>
          <a:xfrm>
            <a:off x="0" y="228600"/>
            <a:ext cx="4343400" cy="251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/>
              <a:t>142</a:t>
            </a:r>
            <a:endParaRPr lang="en-US" sz="6000" dirty="0"/>
          </a:p>
        </p:txBody>
      </p:sp>
      <p:sp>
        <p:nvSpPr>
          <p:cNvPr id="21" name="Oval 20"/>
          <p:cNvSpPr/>
          <p:nvPr/>
        </p:nvSpPr>
        <p:spPr>
          <a:xfrm>
            <a:off x="4800600" y="3810000"/>
            <a:ext cx="4343400" cy="251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/>
              <a:t>113</a:t>
            </a:r>
            <a:endParaRPr lang="en-US" sz="6000" dirty="0"/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4"/>
          <a:srcRect t="29167" r="92972" b="56250"/>
          <a:stretch>
            <a:fillRect/>
          </a:stretch>
        </p:blipFill>
        <p:spPr bwMode="auto">
          <a:xfrm>
            <a:off x="533400" y="914400"/>
            <a:ext cx="91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Oval 27"/>
          <p:cNvSpPr/>
          <p:nvPr/>
        </p:nvSpPr>
        <p:spPr>
          <a:xfrm>
            <a:off x="4800600" y="228600"/>
            <a:ext cx="4343400" cy="251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/>
              <a:t>58</a:t>
            </a:r>
            <a:endParaRPr lang="en-US" sz="6000" dirty="0"/>
          </a:p>
        </p:txBody>
      </p:sp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4"/>
          <a:srcRect l="8785" t="58334" r="84773" b="27083"/>
          <a:stretch>
            <a:fillRect/>
          </a:stretch>
        </p:blipFill>
        <p:spPr bwMode="auto">
          <a:xfrm>
            <a:off x="5410200" y="4419600"/>
            <a:ext cx="83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Oval 26"/>
          <p:cNvSpPr/>
          <p:nvPr/>
        </p:nvSpPr>
        <p:spPr>
          <a:xfrm>
            <a:off x="0" y="3657600"/>
            <a:ext cx="4343400" cy="2514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/>
              <a:t>121</a:t>
            </a:r>
            <a:endParaRPr lang="en-US" sz="6000" dirty="0"/>
          </a:p>
        </p:txBody>
      </p:sp>
      <p:pic>
        <p:nvPicPr>
          <p:cNvPr id="29" name="Picture 11"/>
          <p:cNvPicPr>
            <a:picLocks noChangeAspect="1" noChangeArrowheads="1"/>
          </p:cNvPicPr>
          <p:nvPr/>
        </p:nvPicPr>
        <p:blipFill>
          <a:blip r:embed="rId4"/>
          <a:srcRect l="-1171" t="58334" r="93558" b="27083"/>
          <a:stretch>
            <a:fillRect/>
          </a:stretch>
        </p:blipFill>
        <p:spPr bwMode="auto">
          <a:xfrm>
            <a:off x="381000" y="4343400"/>
            <a:ext cx="99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1"/>
          <p:cNvPicPr>
            <a:picLocks noChangeAspect="1" noChangeArrowheads="1"/>
          </p:cNvPicPr>
          <p:nvPr/>
        </p:nvPicPr>
        <p:blipFill>
          <a:blip r:embed="rId4"/>
          <a:srcRect l="586" t="43750" r="93558" b="41666"/>
          <a:stretch>
            <a:fillRect/>
          </a:stretch>
        </p:blipFill>
        <p:spPr bwMode="auto">
          <a:xfrm>
            <a:off x="5257800" y="838200"/>
            <a:ext cx="76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/>
      <p:bldP spid="20" grpId="0" animBg="1"/>
      <p:bldP spid="21" grpId="0" animBg="1"/>
      <p:bldP spid="28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http://t0.gstatic.com/images?q=tbn:ANd9GcRZMds4glzjoerDOaQFlzFG9_Zz9FhReE9GdBaV6JfWYbFYnzq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7528"/>
          </a:xfrm>
          <a:prstGeom prst="rect">
            <a:avLst/>
          </a:prstGeom>
          <a:noFill/>
        </p:spPr>
      </p:pic>
      <p:sp>
        <p:nvSpPr>
          <p:cNvPr id="5" name="Heart 4"/>
          <p:cNvSpPr/>
          <p:nvPr/>
        </p:nvSpPr>
        <p:spPr>
          <a:xfrm>
            <a:off x="381000" y="38862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Heart 5"/>
          <p:cNvSpPr/>
          <p:nvPr/>
        </p:nvSpPr>
        <p:spPr>
          <a:xfrm>
            <a:off x="2667000" y="38862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art 6"/>
          <p:cNvSpPr/>
          <p:nvPr/>
        </p:nvSpPr>
        <p:spPr>
          <a:xfrm>
            <a:off x="3352800" y="38862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art 7"/>
          <p:cNvSpPr/>
          <p:nvPr/>
        </p:nvSpPr>
        <p:spPr>
          <a:xfrm>
            <a:off x="4038600" y="38862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/>
          <p:cNvSpPr/>
          <p:nvPr/>
        </p:nvSpPr>
        <p:spPr>
          <a:xfrm>
            <a:off x="4724400" y="38862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art 9"/>
          <p:cNvSpPr/>
          <p:nvPr/>
        </p:nvSpPr>
        <p:spPr>
          <a:xfrm>
            <a:off x="762000" y="49530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art 10"/>
          <p:cNvSpPr/>
          <p:nvPr/>
        </p:nvSpPr>
        <p:spPr>
          <a:xfrm>
            <a:off x="1981200" y="38862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art 11"/>
          <p:cNvSpPr/>
          <p:nvPr/>
        </p:nvSpPr>
        <p:spPr>
          <a:xfrm>
            <a:off x="1219200" y="38862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art 12"/>
          <p:cNvSpPr/>
          <p:nvPr/>
        </p:nvSpPr>
        <p:spPr>
          <a:xfrm>
            <a:off x="2438400" y="48768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art 13"/>
          <p:cNvSpPr/>
          <p:nvPr/>
        </p:nvSpPr>
        <p:spPr>
          <a:xfrm>
            <a:off x="3200400" y="48006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art 14"/>
          <p:cNvSpPr/>
          <p:nvPr/>
        </p:nvSpPr>
        <p:spPr>
          <a:xfrm>
            <a:off x="3962400" y="48768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art 15"/>
          <p:cNvSpPr/>
          <p:nvPr/>
        </p:nvSpPr>
        <p:spPr>
          <a:xfrm>
            <a:off x="4495800" y="48006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art 16"/>
          <p:cNvSpPr/>
          <p:nvPr/>
        </p:nvSpPr>
        <p:spPr>
          <a:xfrm>
            <a:off x="5943600" y="16002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art 17"/>
          <p:cNvSpPr/>
          <p:nvPr/>
        </p:nvSpPr>
        <p:spPr>
          <a:xfrm>
            <a:off x="1676400" y="4876800"/>
            <a:ext cx="838200" cy="9906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4" descr="http://t1.gstatic.com/images?q=tbn:ANd9GcQbZgPqdAS8r-BiVenm4JXar0EOVZJ8JO8DfmT87FDR3SAtD46b9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Adding polynomials is just a matter of combining like terms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3200" b="1" dirty="0" err="1"/>
              <a:t>Simplify</a:t>
            </a:r>
            <a:r>
              <a:rPr lang="es-ES" sz="3200" b="1" dirty="0"/>
              <a:t> (2</a:t>
            </a:r>
            <a:r>
              <a:rPr lang="es-ES" sz="3200" b="1" i="1" dirty="0"/>
              <a:t>x</a:t>
            </a:r>
            <a:r>
              <a:rPr lang="es-ES" sz="3200" b="1" dirty="0"/>
              <a:t> + 5</a:t>
            </a:r>
            <a:r>
              <a:rPr lang="es-ES" sz="3200" b="1" i="1" dirty="0"/>
              <a:t>y</a:t>
            </a:r>
            <a:r>
              <a:rPr lang="es-ES" sz="3200" b="1" dirty="0"/>
              <a:t>) + (3</a:t>
            </a:r>
            <a:r>
              <a:rPr lang="es-ES" sz="3200" b="1" i="1" dirty="0"/>
              <a:t>x</a:t>
            </a:r>
            <a:r>
              <a:rPr lang="es-ES" sz="3200" b="1" dirty="0"/>
              <a:t> – 2</a:t>
            </a:r>
            <a:r>
              <a:rPr lang="es-ES" sz="3200" b="1" i="1" dirty="0"/>
              <a:t>y</a:t>
            </a:r>
            <a:r>
              <a:rPr lang="es-ES" sz="3200" b="1" dirty="0" smtClean="0"/>
              <a:t>)</a:t>
            </a:r>
          </a:p>
          <a:p>
            <a:pPr marL="1714500" lvl="3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/>
              <a:t>=  </a:t>
            </a:r>
            <a:r>
              <a:rPr lang="en-US" sz="3200" b="1" dirty="0"/>
              <a:t>5</a:t>
            </a:r>
            <a:r>
              <a:rPr lang="en-US" sz="3200" b="1" i="1" dirty="0"/>
              <a:t>x</a:t>
            </a:r>
            <a:r>
              <a:rPr lang="en-US" sz="3200" b="1" dirty="0"/>
              <a:t> + </a:t>
            </a:r>
            <a:r>
              <a:rPr lang="en-US" sz="3200" b="1" dirty="0" smtClean="0"/>
              <a:t>3</a:t>
            </a:r>
            <a:r>
              <a:rPr lang="en-US" sz="3200" b="1" i="1" dirty="0" smtClean="0"/>
              <a:t>y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09600" y="304800"/>
            <a:ext cx="8229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en-US" sz="5400" b="1" i="0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Adding Polynomials </a:t>
            </a:r>
            <a:endParaRPr lang="en-U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2" name="Picture 4" descr="http://t1.gstatic.com/images?q=tbn:ANd9GcQbZgPqdAS8r-BiVenm4JXar0EOVZJ8JO8DfmT87FDR3SAtD46b9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685800" y="914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/>
              <a:t>(3</a:t>
            </a:r>
            <a:r>
              <a:rPr lang="en-US" sz="3200" b="1" i="1" dirty="0"/>
              <a:t>x</a:t>
            </a:r>
            <a:r>
              <a:rPr lang="en-US" sz="3200" b="1" baseline="30000" dirty="0"/>
              <a:t>3</a:t>
            </a:r>
            <a:r>
              <a:rPr lang="en-US" sz="3200" b="1" dirty="0"/>
              <a:t> + 3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– 4</a:t>
            </a:r>
            <a:r>
              <a:rPr lang="en-US" sz="3200" b="1" i="1" dirty="0"/>
              <a:t>x</a:t>
            </a:r>
            <a:r>
              <a:rPr lang="en-US" sz="3200" b="1" dirty="0"/>
              <a:t> + 5) + (</a:t>
            </a:r>
            <a:r>
              <a:rPr lang="en-US" sz="3200" b="1" i="1" dirty="0"/>
              <a:t>x</a:t>
            </a:r>
            <a:r>
              <a:rPr lang="en-US" sz="3200" b="1" baseline="30000" dirty="0"/>
              <a:t>3</a:t>
            </a:r>
            <a:r>
              <a:rPr lang="en-US" sz="3200" b="1" dirty="0"/>
              <a:t> – 2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+ </a:t>
            </a:r>
            <a:r>
              <a:rPr lang="en-US" sz="3200" b="1" i="1" dirty="0"/>
              <a:t>x</a:t>
            </a:r>
            <a:r>
              <a:rPr lang="en-US" sz="3200" b="1" dirty="0"/>
              <a:t> – 4</a:t>
            </a:r>
            <a:r>
              <a:rPr lang="en-US" sz="3200" b="1" dirty="0" smtClean="0"/>
              <a:t>)</a:t>
            </a:r>
          </a:p>
          <a:p>
            <a:pPr marL="1714500" lvl="3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/>
              <a:t>4</a:t>
            </a:r>
            <a:r>
              <a:rPr lang="en-US" sz="3200" b="1" i="1" dirty="0"/>
              <a:t>x</a:t>
            </a:r>
            <a:r>
              <a:rPr lang="en-US" sz="3200" b="1" baseline="30000" dirty="0"/>
              <a:t>3</a:t>
            </a:r>
            <a:r>
              <a:rPr lang="en-US" sz="3200" b="1" dirty="0"/>
              <a:t> + 1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– 3</a:t>
            </a:r>
            <a:r>
              <a:rPr lang="en-US" sz="3200" b="1" i="1" dirty="0"/>
              <a:t>x</a:t>
            </a:r>
            <a:r>
              <a:rPr lang="en-US" sz="3200" b="1" dirty="0"/>
              <a:t> + 1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/>
              <a:t>(7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– </a:t>
            </a:r>
            <a:r>
              <a:rPr lang="en-US" sz="3200" b="1" i="1" dirty="0"/>
              <a:t>x</a:t>
            </a:r>
            <a:r>
              <a:rPr lang="en-US" sz="3200" b="1" dirty="0"/>
              <a:t> – 4) + (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– 2</a:t>
            </a:r>
            <a:r>
              <a:rPr lang="en-US" sz="3200" b="1" i="1" dirty="0"/>
              <a:t>x</a:t>
            </a:r>
            <a:r>
              <a:rPr lang="en-US" sz="3200" b="1" dirty="0"/>
              <a:t> – 3) + (–2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+ 3</a:t>
            </a:r>
            <a:r>
              <a:rPr lang="en-US" sz="3200" b="1" i="1" dirty="0"/>
              <a:t>x</a:t>
            </a:r>
            <a:r>
              <a:rPr lang="en-US" sz="3200" b="1" dirty="0"/>
              <a:t> + 5</a:t>
            </a:r>
            <a:r>
              <a:rPr lang="en-US" sz="3200" b="1" dirty="0" smtClean="0"/>
              <a:t>)</a:t>
            </a:r>
          </a:p>
          <a:p>
            <a:pPr marL="1714500" lvl="3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/>
              <a:t>6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– 2</a:t>
            </a:r>
            <a:endParaRPr lang="en-US" sz="3200" b="1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/>
              <a:t>(</a:t>
            </a:r>
            <a:r>
              <a:rPr lang="en-US" sz="3200" b="1" i="1" dirty="0"/>
              <a:t>x</a:t>
            </a:r>
            <a:r>
              <a:rPr lang="en-US" sz="3200" b="1" baseline="30000" dirty="0"/>
              <a:t>3</a:t>
            </a:r>
            <a:r>
              <a:rPr lang="en-US" sz="3200" b="1" dirty="0"/>
              <a:t> + 5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– 2</a:t>
            </a:r>
            <a:r>
              <a:rPr lang="en-US" sz="3200" b="1" i="1" dirty="0"/>
              <a:t>x</a:t>
            </a:r>
            <a:r>
              <a:rPr lang="en-US" sz="3200" b="1" dirty="0"/>
              <a:t>) + (</a:t>
            </a:r>
            <a:r>
              <a:rPr lang="en-US" sz="3200" b="1" i="1" dirty="0"/>
              <a:t>x</a:t>
            </a:r>
            <a:r>
              <a:rPr lang="en-US" sz="3200" b="1" baseline="30000" dirty="0"/>
              <a:t>3</a:t>
            </a:r>
            <a:r>
              <a:rPr lang="en-US" sz="3200" b="1" dirty="0"/>
              <a:t> + 3</a:t>
            </a:r>
            <a:r>
              <a:rPr lang="en-US" sz="3200" b="1" i="1" dirty="0"/>
              <a:t>x</a:t>
            </a:r>
            <a:r>
              <a:rPr lang="en-US" sz="3200" b="1" dirty="0"/>
              <a:t> – 6) + (–2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+ </a:t>
            </a:r>
            <a:r>
              <a:rPr lang="en-US" sz="3200" b="1" i="1" dirty="0"/>
              <a:t>x</a:t>
            </a:r>
            <a:r>
              <a:rPr lang="en-US" sz="3200" b="1" dirty="0"/>
              <a:t> – 2</a:t>
            </a:r>
            <a:r>
              <a:rPr lang="en-US" sz="3200" b="1" dirty="0" smtClean="0"/>
              <a:t>)</a:t>
            </a:r>
          </a:p>
          <a:p>
            <a:pPr marL="1714500" lvl="3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/>
              <a:t>2x</a:t>
            </a:r>
            <a:r>
              <a:rPr lang="en-US" sz="3200" b="1" baseline="30000" dirty="0"/>
              <a:t>3</a:t>
            </a:r>
            <a:r>
              <a:rPr lang="en-US" sz="3200" b="1" dirty="0"/>
              <a:t> + 3</a:t>
            </a:r>
            <a:r>
              <a:rPr lang="en-US" sz="3200" b="1" i="1" dirty="0"/>
              <a:t>x</a:t>
            </a:r>
            <a:r>
              <a:rPr lang="en-US" sz="3200" b="1" baseline="30000" dirty="0"/>
              <a:t>2</a:t>
            </a:r>
            <a:r>
              <a:rPr lang="en-US" sz="3200" b="1" dirty="0"/>
              <a:t> + 2</a:t>
            </a:r>
            <a:r>
              <a:rPr lang="en-US" sz="3200" b="1" i="1" dirty="0"/>
              <a:t>x</a:t>
            </a:r>
            <a:r>
              <a:rPr lang="en-US" sz="3200" b="1" dirty="0"/>
              <a:t> – 8</a:t>
            </a:r>
            <a:endParaRPr lang="en-US" sz="3200" b="1" dirty="0" smtClean="0"/>
          </a:p>
        </p:txBody>
      </p:sp>
      <p:pic>
        <p:nvPicPr>
          <p:cNvPr id="26" name="Picture 4" descr="http://t1.gstatic.com/images?q=tbn:ANd9GcQbZgPqdAS8r-BiVenm4JXar0EOVZJ8JO8DfmT87FDR3SAtD46b9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" name="Smiley Face 26"/>
          <p:cNvSpPr/>
          <p:nvPr/>
        </p:nvSpPr>
        <p:spPr>
          <a:xfrm>
            <a:off x="228600" y="609600"/>
            <a:ext cx="1981200" cy="18288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iley Face 27"/>
          <p:cNvSpPr/>
          <p:nvPr/>
        </p:nvSpPr>
        <p:spPr>
          <a:xfrm>
            <a:off x="6934200" y="609600"/>
            <a:ext cx="1981200" cy="18288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362200" y="2743200"/>
            <a:ext cx="44263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CHECK - UP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6200" y="3886200"/>
            <a:ext cx="9067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hlinkClick r:id="rId4"/>
              </a:rPr>
              <a:t>http://www.quia.com/quiz/1209496.html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7" grpId="0" animBg="1"/>
      <p:bldP spid="28" grpId="0" animBg="1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QbZgPqdAS8r-BiVenm4JXar0EOVZJ8JO8DfmT87FDR3SAtD46b9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Bongcayo</a:t>
            </a:r>
            <a:r>
              <a:rPr lang="en-US" dirty="0" smtClean="0"/>
              <a:t>, Paul Wilhelm B.</a:t>
            </a:r>
          </a:p>
          <a:p>
            <a:pPr lvl="1"/>
            <a:r>
              <a:rPr lang="en-US" dirty="0" smtClean="0"/>
              <a:t>Reporter</a:t>
            </a:r>
          </a:p>
          <a:p>
            <a:r>
              <a:rPr lang="en-US" dirty="0" err="1" smtClean="0"/>
              <a:t>Navarete</a:t>
            </a:r>
            <a:r>
              <a:rPr lang="en-US" dirty="0" smtClean="0"/>
              <a:t>, </a:t>
            </a:r>
            <a:r>
              <a:rPr lang="en-US" dirty="0" err="1" smtClean="0"/>
              <a:t>Trixie</a:t>
            </a:r>
            <a:r>
              <a:rPr lang="en-US" dirty="0" smtClean="0"/>
              <a:t> May S.</a:t>
            </a:r>
          </a:p>
          <a:p>
            <a:pPr lvl="1"/>
            <a:r>
              <a:rPr lang="en-US" dirty="0" smtClean="0"/>
              <a:t>Reporter</a:t>
            </a:r>
          </a:p>
          <a:p>
            <a:r>
              <a:rPr lang="en-US" dirty="0" err="1" smtClean="0"/>
              <a:t>Pacatang</a:t>
            </a:r>
            <a:r>
              <a:rPr lang="en-US" dirty="0" smtClean="0"/>
              <a:t>, Abigail B.</a:t>
            </a:r>
          </a:p>
          <a:p>
            <a:pPr lvl="1"/>
            <a:r>
              <a:rPr lang="en-US" dirty="0" err="1" smtClean="0"/>
              <a:t>Powerpoint</a:t>
            </a:r>
            <a:endParaRPr lang="en-US" dirty="0" smtClean="0"/>
          </a:p>
          <a:p>
            <a:r>
              <a:rPr lang="en-US" dirty="0" err="1" smtClean="0"/>
              <a:t>Resma</a:t>
            </a:r>
            <a:r>
              <a:rPr lang="en-US" dirty="0" smtClean="0"/>
              <a:t>, Kathryn T.</a:t>
            </a:r>
          </a:p>
          <a:p>
            <a:pPr lvl="1"/>
            <a:r>
              <a:rPr lang="en-US" dirty="0" smtClean="0"/>
              <a:t>Reporter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QbZgPqdAS8r-BiVenm4JXar0EOVZJ8JO8DfmT87FDR3SAtD46b9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 Thanks to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>
                <a:hlinkClick r:id="rId3"/>
              </a:rPr>
              <a:t>http://www.google.com.ph/imgres?q=mathematics+wallpaper&amp;um=1&amp;hl=fil&amp;safe=off&amp;biw=1366&amp;bih=705&amp;tbm=isch&amp;tbnid=DARE1tn0UWnBTM:&amp;imgrefurl=http://www.shutterstock.com/pic-2845146/stock-photo-colorful-numbers-and-maths-signs-on-white-background.html&amp;docid=dxlaoLGDkdcM7M&amp;imgurl=http://image.shutterstock.com/display_pic_with_logo/2506/2506,1173517790,1/stock-photo-colorful-numbers-and-maths-signs-on-white-background-2845146.jpg&amp;w=450&amp;h=470&amp;ei=ONMPULzhNqTNmAWaroH4CA&amp;zoom=1&amp;iact=hc&amp;vpx=191&amp;vpy=291&amp;dur=6&amp;hovh=229&amp;hovw=220&amp;tx=89&amp;ty=156&amp;sig</a:t>
            </a:r>
            <a:r>
              <a:rPr lang="en-US" sz="1400" dirty="0" smtClean="0">
                <a:hlinkClick r:id="rId4"/>
              </a:rPr>
              <a:t>=113379802475315867666&amp;page=3&amp;tbnh=167&amp;tbnw=161&amp;start=42&amp;ndsp=24&amp;ved=1t:429,r:18,s:42,i:261</a:t>
            </a:r>
            <a:endParaRPr lang="en-US" sz="1400" dirty="0" smtClean="0"/>
          </a:p>
          <a:p>
            <a:r>
              <a:rPr lang="en-US" sz="1400" dirty="0" smtClean="0">
                <a:hlinkClick r:id="rId5"/>
              </a:rPr>
              <a:t>http://www.quia.com/quiz/1209496.html</a:t>
            </a:r>
            <a:endParaRPr lang="en-US" sz="1400" dirty="0" smtClean="0"/>
          </a:p>
          <a:p>
            <a:r>
              <a:rPr lang="en-US" sz="1400" dirty="0" smtClean="0">
                <a:hlinkClick r:id="rId6"/>
              </a:rPr>
              <a:t>http://www.purplemath.com/modules/polyadd.htm</a:t>
            </a:r>
            <a:endParaRPr lang="en-US" sz="1400" dirty="0" smtClean="0"/>
          </a:p>
          <a:p>
            <a:r>
              <a:rPr lang="en-US" sz="1400" smtClean="0">
                <a:hlinkClick r:id="rId7"/>
              </a:rPr>
              <a:t>http://www.google.com.ph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74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Mathematics</vt:lpstr>
      <vt:lpstr>Slide 2</vt:lpstr>
      <vt:lpstr>Slide 3</vt:lpstr>
      <vt:lpstr>Slide 4</vt:lpstr>
      <vt:lpstr>MEMBERS</vt:lpstr>
      <vt:lpstr>Special Thanks to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seven</dc:creator>
  <cp:lastModifiedBy>seven</cp:lastModifiedBy>
  <cp:revision>13</cp:revision>
  <dcterms:created xsi:type="dcterms:W3CDTF">2012-07-25T10:56:56Z</dcterms:created>
  <dcterms:modified xsi:type="dcterms:W3CDTF">2012-07-25T12:55:06Z</dcterms:modified>
</cp:coreProperties>
</file>